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23"/>
  </p:notesMasterIdLst>
  <p:sldIdLst>
    <p:sldId id="541" r:id="rId2"/>
    <p:sldId id="471" r:id="rId3"/>
    <p:sldId id="510" r:id="rId4"/>
    <p:sldId id="524" r:id="rId5"/>
    <p:sldId id="522" r:id="rId6"/>
    <p:sldId id="552" r:id="rId7"/>
    <p:sldId id="520" r:id="rId8"/>
    <p:sldId id="539" r:id="rId9"/>
    <p:sldId id="542" r:id="rId10"/>
    <p:sldId id="546" r:id="rId11"/>
    <p:sldId id="518" r:id="rId12"/>
    <p:sldId id="547" r:id="rId13"/>
    <p:sldId id="548" r:id="rId14"/>
    <p:sldId id="512" r:id="rId15"/>
    <p:sldId id="550" r:id="rId16"/>
    <p:sldId id="551" r:id="rId17"/>
    <p:sldId id="553" r:id="rId18"/>
    <p:sldId id="530" r:id="rId19"/>
    <p:sldId id="540" r:id="rId20"/>
    <p:sldId id="554" r:id="rId21"/>
    <p:sldId id="549" r:id="rId22"/>
  </p:sldIdLst>
  <p:sldSz cx="9144000" cy="5143500" type="screen16x9"/>
  <p:notesSz cx="6858000" cy="9144000"/>
  <p:custDataLst>
    <p:tags r:id="rId24"/>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FFFF"/>
    <a:srgbClr val="00798F"/>
    <a:srgbClr val="B66F1D"/>
    <a:srgbClr val="3296A8"/>
    <a:srgbClr val="6D8AAB"/>
    <a:srgbClr val="31709C"/>
    <a:srgbClr val="7697B3"/>
    <a:srgbClr val="6FA094"/>
    <a:srgbClr val="94B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96318" autoAdjust="0"/>
  </p:normalViewPr>
  <p:slideViewPr>
    <p:cSldViewPr snapToGrid="0" showGuides="1">
      <p:cViewPr varScale="1">
        <p:scale>
          <a:sx n="83" d="100"/>
          <a:sy n="83" d="100"/>
        </p:scale>
        <p:origin x="768" y="60"/>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2020/10/26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68874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79470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10057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784117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072100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2174393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4256164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2948167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3036825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1595030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459403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121449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13043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1472798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3765025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3886781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850130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449676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700" r:id="rId1"/>
  </p:sldLayoutIdLst>
  <p:hf hdr="0" ftr="0" dt="0"/>
  <p:txStyles>
    <p:titleStyle>
      <a:lvl1pPr algn="ctr" defTabSz="914134" rtl="0" eaLnBrk="1" latinLnBrk="0" hangingPunct="1">
        <a:spcBef>
          <a:spcPct val="0"/>
        </a:spcBef>
        <a:buNone/>
        <a:defRPr sz="4424" kern="1200">
          <a:solidFill>
            <a:schemeClr val="tx1"/>
          </a:solidFill>
          <a:latin typeface="+mj-lt"/>
          <a:ea typeface="+mj-ea"/>
          <a:cs typeface="+mj-cs"/>
        </a:defRPr>
      </a:lvl1pPr>
    </p:titleStyle>
    <p:bodyStyle>
      <a:lvl1pPr marL="342800" indent="-342800" algn="l" defTabSz="914134" rtl="0" eaLnBrk="1" latinLnBrk="0" hangingPunct="1">
        <a:spcBef>
          <a:spcPct val="20000"/>
        </a:spcBef>
        <a:buFont typeface="Arial" pitchFamily="34" charset="0"/>
        <a:buChar char="•"/>
        <a:defRPr sz="3224" kern="1200">
          <a:solidFill>
            <a:schemeClr val="tx1"/>
          </a:solidFill>
          <a:latin typeface="+mn-lt"/>
          <a:ea typeface="+mn-ea"/>
          <a:cs typeface="+mn-cs"/>
        </a:defRPr>
      </a:lvl1pPr>
      <a:lvl2pPr marL="742733" indent="-285666" algn="l" defTabSz="914134" rtl="0" eaLnBrk="1" latinLnBrk="0" hangingPunct="1">
        <a:spcBef>
          <a:spcPct val="20000"/>
        </a:spcBef>
        <a:buFont typeface="Arial" pitchFamily="34" charset="0"/>
        <a:buChar char="–"/>
        <a:defRPr sz="2849" kern="1200">
          <a:solidFill>
            <a:schemeClr val="tx1"/>
          </a:solidFill>
          <a:latin typeface="+mn-lt"/>
          <a:ea typeface="+mn-ea"/>
          <a:cs typeface="+mn-cs"/>
        </a:defRPr>
      </a:lvl2pPr>
      <a:lvl3pPr marL="1142667" indent="-228533" algn="l" defTabSz="914134" rtl="0" eaLnBrk="1" latinLnBrk="0" hangingPunct="1">
        <a:spcBef>
          <a:spcPct val="20000"/>
        </a:spcBef>
        <a:buFont typeface="Arial" pitchFamily="34" charset="0"/>
        <a:buChar char="•"/>
        <a:defRPr sz="2399" kern="1200">
          <a:solidFill>
            <a:schemeClr val="tx1"/>
          </a:solidFill>
          <a:latin typeface="+mn-lt"/>
          <a:ea typeface="+mn-ea"/>
          <a:cs typeface="+mn-cs"/>
        </a:defRPr>
      </a:lvl3pPr>
      <a:lvl4pPr marL="1599734" indent="-228533" algn="l" defTabSz="914134" rtl="0" eaLnBrk="1" latinLnBrk="0" hangingPunct="1">
        <a:spcBef>
          <a:spcPct val="20000"/>
        </a:spcBef>
        <a:buFont typeface="Arial" pitchFamily="34" charset="0"/>
        <a:buChar char="–"/>
        <a:defRPr sz="2024" kern="1200">
          <a:solidFill>
            <a:schemeClr val="tx1"/>
          </a:solidFill>
          <a:latin typeface="+mn-lt"/>
          <a:ea typeface="+mn-ea"/>
          <a:cs typeface="+mn-cs"/>
        </a:defRPr>
      </a:lvl4pPr>
      <a:lvl5pPr marL="2056800" indent="-228533" algn="l" defTabSz="914134" rtl="0" eaLnBrk="1" latinLnBrk="0" hangingPunct="1">
        <a:spcBef>
          <a:spcPct val="20000"/>
        </a:spcBef>
        <a:buFont typeface="Arial" pitchFamily="34" charset="0"/>
        <a:buChar char="»"/>
        <a:defRPr sz="2024" kern="1200">
          <a:solidFill>
            <a:schemeClr val="tx1"/>
          </a:solidFill>
          <a:latin typeface="+mn-lt"/>
          <a:ea typeface="+mn-ea"/>
          <a:cs typeface="+mn-cs"/>
        </a:defRPr>
      </a:lvl5pPr>
      <a:lvl6pPr marL="2513866" indent="-228533" algn="l" defTabSz="914134" rtl="0" eaLnBrk="1" latinLnBrk="0" hangingPunct="1">
        <a:spcBef>
          <a:spcPct val="20000"/>
        </a:spcBef>
        <a:buFont typeface="Arial" pitchFamily="34" charset="0"/>
        <a:buChar char="•"/>
        <a:defRPr sz="2024" kern="1200">
          <a:solidFill>
            <a:schemeClr val="tx1"/>
          </a:solidFill>
          <a:latin typeface="+mn-lt"/>
          <a:ea typeface="+mn-ea"/>
          <a:cs typeface="+mn-cs"/>
        </a:defRPr>
      </a:lvl6pPr>
      <a:lvl7pPr marL="2970933" indent="-228533" algn="l" defTabSz="914134" rtl="0" eaLnBrk="1" latinLnBrk="0" hangingPunct="1">
        <a:spcBef>
          <a:spcPct val="20000"/>
        </a:spcBef>
        <a:buFont typeface="Arial" pitchFamily="34" charset="0"/>
        <a:buChar char="•"/>
        <a:defRPr sz="2024" kern="1200">
          <a:solidFill>
            <a:schemeClr val="tx1"/>
          </a:solidFill>
          <a:latin typeface="+mn-lt"/>
          <a:ea typeface="+mn-ea"/>
          <a:cs typeface="+mn-cs"/>
        </a:defRPr>
      </a:lvl7pPr>
      <a:lvl8pPr marL="3428000" indent="-228533" algn="l" defTabSz="914134" rtl="0" eaLnBrk="1" latinLnBrk="0" hangingPunct="1">
        <a:spcBef>
          <a:spcPct val="20000"/>
        </a:spcBef>
        <a:buFont typeface="Arial" pitchFamily="34" charset="0"/>
        <a:buChar char="•"/>
        <a:defRPr sz="2024" kern="1200">
          <a:solidFill>
            <a:schemeClr val="tx1"/>
          </a:solidFill>
          <a:latin typeface="+mn-lt"/>
          <a:ea typeface="+mn-ea"/>
          <a:cs typeface="+mn-cs"/>
        </a:defRPr>
      </a:lvl8pPr>
      <a:lvl9pPr marL="3885066" indent="-228533" algn="l" defTabSz="914134" rtl="0" eaLnBrk="1" latinLnBrk="0" hangingPunct="1">
        <a:spcBef>
          <a:spcPct val="20000"/>
        </a:spcBef>
        <a:buFont typeface="Arial" pitchFamily="34" charset="0"/>
        <a:buChar char="•"/>
        <a:defRPr sz="2024" kern="1200">
          <a:solidFill>
            <a:schemeClr val="tx1"/>
          </a:solidFill>
          <a:latin typeface="+mn-lt"/>
          <a:ea typeface="+mn-ea"/>
          <a:cs typeface="+mn-cs"/>
        </a:defRPr>
      </a:lvl9pPr>
    </p:bodyStyle>
    <p:otherStyle>
      <a:defPPr>
        <a:defRPr lang="en-US"/>
      </a:defPPr>
      <a:lvl1pPr marL="0" algn="l" defTabSz="914134" rtl="0" eaLnBrk="1" latinLnBrk="0" hangingPunct="1">
        <a:defRPr sz="1800" kern="1200">
          <a:solidFill>
            <a:schemeClr val="tx1"/>
          </a:solidFill>
          <a:latin typeface="+mn-lt"/>
          <a:ea typeface="+mn-ea"/>
          <a:cs typeface="+mn-cs"/>
        </a:defRPr>
      </a:lvl1pPr>
      <a:lvl2pPr marL="457067" algn="l" defTabSz="914134" rtl="0" eaLnBrk="1" latinLnBrk="0" hangingPunct="1">
        <a:defRPr sz="1800" kern="1200">
          <a:solidFill>
            <a:schemeClr val="tx1"/>
          </a:solidFill>
          <a:latin typeface="+mn-lt"/>
          <a:ea typeface="+mn-ea"/>
          <a:cs typeface="+mn-cs"/>
        </a:defRPr>
      </a:lvl2pPr>
      <a:lvl3pPr marL="914134" algn="l" defTabSz="914134" rtl="0" eaLnBrk="1" latinLnBrk="0" hangingPunct="1">
        <a:defRPr sz="1800" kern="1200">
          <a:solidFill>
            <a:schemeClr val="tx1"/>
          </a:solidFill>
          <a:latin typeface="+mn-lt"/>
          <a:ea typeface="+mn-ea"/>
          <a:cs typeface="+mn-cs"/>
        </a:defRPr>
      </a:lvl3pPr>
      <a:lvl4pPr marL="1371200" algn="l" defTabSz="914134" rtl="0" eaLnBrk="1" latinLnBrk="0" hangingPunct="1">
        <a:defRPr sz="1800" kern="1200">
          <a:solidFill>
            <a:schemeClr val="tx1"/>
          </a:solidFill>
          <a:latin typeface="+mn-lt"/>
          <a:ea typeface="+mn-ea"/>
          <a:cs typeface="+mn-cs"/>
        </a:defRPr>
      </a:lvl4pPr>
      <a:lvl5pPr marL="1828267" algn="l" defTabSz="914134" rtl="0" eaLnBrk="1" latinLnBrk="0" hangingPunct="1">
        <a:defRPr sz="1800" kern="1200">
          <a:solidFill>
            <a:schemeClr val="tx1"/>
          </a:solidFill>
          <a:latin typeface="+mn-lt"/>
          <a:ea typeface="+mn-ea"/>
          <a:cs typeface="+mn-cs"/>
        </a:defRPr>
      </a:lvl5pPr>
      <a:lvl6pPr marL="2285333" algn="l" defTabSz="914134" rtl="0" eaLnBrk="1" latinLnBrk="0" hangingPunct="1">
        <a:defRPr sz="1800" kern="1200">
          <a:solidFill>
            <a:schemeClr val="tx1"/>
          </a:solidFill>
          <a:latin typeface="+mn-lt"/>
          <a:ea typeface="+mn-ea"/>
          <a:cs typeface="+mn-cs"/>
        </a:defRPr>
      </a:lvl6pPr>
      <a:lvl7pPr marL="2742400" algn="l" defTabSz="914134" rtl="0" eaLnBrk="1" latinLnBrk="0" hangingPunct="1">
        <a:defRPr sz="1800" kern="1200">
          <a:solidFill>
            <a:schemeClr val="tx1"/>
          </a:solidFill>
          <a:latin typeface="+mn-lt"/>
          <a:ea typeface="+mn-ea"/>
          <a:cs typeface="+mn-cs"/>
        </a:defRPr>
      </a:lvl7pPr>
      <a:lvl8pPr marL="3199466" algn="l" defTabSz="914134" rtl="0" eaLnBrk="1" latinLnBrk="0" hangingPunct="1">
        <a:defRPr sz="1800" kern="1200">
          <a:solidFill>
            <a:schemeClr val="tx1"/>
          </a:solidFill>
          <a:latin typeface="+mn-lt"/>
          <a:ea typeface="+mn-ea"/>
          <a:cs typeface="+mn-cs"/>
        </a:defRPr>
      </a:lvl8pPr>
      <a:lvl9pPr marL="3656533" algn="l" defTabSz="9141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notesSlide" Target="../notesSlides/notesSlide21.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package" Target="../embeddings/Microsoft_Visio___.vsdx"/></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6" cstate="print">
            <a:extLst>
              <a:ext uri="{28A0092B-C50C-407E-A947-70E740481C1C}">
                <a14:useLocalDpi xmlns:a14="http://schemas.microsoft.com/office/drawing/2010/main" val="0"/>
              </a:ext>
            </a:extLst>
          </a:blip>
          <a:srcRect l="22291" t="823" b="11829"/>
          <a:stretch/>
        </p:blipFill>
        <p:spPr>
          <a:xfrm>
            <a:off x="0" y="0"/>
            <a:ext cx="3370849" cy="5138057"/>
          </a:xfrm>
          <a:prstGeom prst="rect">
            <a:avLst/>
          </a:prstGeom>
        </p:spPr>
      </p:pic>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l="22291" t="823" b="11829"/>
          <a:stretch/>
        </p:blipFill>
        <p:spPr>
          <a:xfrm rot="10800000">
            <a:off x="5774980" y="0"/>
            <a:ext cx="3370849" cy="5138057"/>
          </a:xfrm>
          <a:prstGeom prst="rect">
            <a:avLst/>
          </a:prstGeom>
        </p:spPr>
      </p:pic>
      <p:pic>
        <p:nvPicPr>
          <p:cNvPr id="18" name="图片 17"/>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580805" y="685058"/>
            <a:ext cx="4038601" cy="3758407"/>
          </a:xfrm>
          <a:prstGeom prst="rect">
            <a:avLst/>
          </a:prstGeom>
        </p:spPr>
      </p:pic>
      <p:pic>
        <p:nvPicPr>
          <p:cNvPr id="70" name="PA_MakeIt Last.mp3">
            <a:hlinkClick r:id="" action="ppaction://media"/>
            <a:extLst>
              <a:ext uri="{FF2B5EF4-FFF2-40B4-BE49-F238E27FC236}">
                <a16:creationId xmlns:a16="http://schemas.microsoft.com/office/drawing/2014/main" id="{3D670034-DED5-4DDE-BC6D-2A0E8CD1730C}"/>
              </a:ext>
            </a:extLst>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8" cstate="print"/>
          <a:stretch>
            <a:fillRect/>
          </a:stretch>
        </p:blipFill>
        <p:spPr>
          <a:xfrm>
            <a:off x="306817" y="-1059543"/>
            <a:ext cx="457094" cy="457094"/>
          </a:xfrm>
          <a:prstGeom prst="rect">
            <a:avLst/>
          </a:prstGeom>
        </p:spPr>
      </p:pic>
      <p:sp>
        <p:nvSpPr>
          <p:cNvPr id="101" name="椭圆 100"/>
          <p:cNvSpPr/>
          <p:nvPr/>
        </p:nvSpPr>
        <p:spPr>
          <a:xfrm>
            <a:off x="1567994" y="969342"/>
            <a:ext cx="5876745" cy="12909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b="1" dirty="0"/>
          </a:p>
        </p:txBody>
      </p:sp>
      <p:sp>
        <p:nvSpPr>
          <p:cNvPr id="105" name="文本框 104">
            <a:extLst>
              <a:ext uri="{FF2B5EF4-FFF2-40B4-BE49-F238E27FC236}">
                <a16:creationId xmlns:a16="http://schemas.microsoft.com/office/drawing/2014/main" id="{102FD6E6-EEAE-4102-905B-551FA9FD8A22}"/>
              </a:ext>
            </a:extLst>
          </p:cNvPr>
          <p:cNvSpPr txBox="1"/>
          <p:nvPr/>
        </p:nvSpPr>
        <p:spPr>
          <a:xfrm>
            <a:off x="1885206" y="3029162"/>
            <a:ext cx="5373587"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mn-ea"/>
              </a:rPr>
              <a:t>“随 心 所 欲” 组</a:t>
            </a:r>
            <a:r>
              <a:rPr lang="en-US" altLang="zh-CN" sz="2400" b="1" dirty="0">
                <a:solidFill>
                  <a:schemeClr val="tx1">
                    <a:lumMod val="75000"/>
                    <a:lumOff val="25000"/>
                  </a:schemeClr>
                </a:solidFill>
                <a:latin typeface="+mn-ea"/>
              </a:rPr>
              <a:t>—</a:t>
            </a:r>
            <a:r>
              <a:rPr lang="zh-CN" altLang="en-US" sz="2400" b="1" dirty="0">
                <a:solidFill>
                  <a:schemeClr val="tx1">
                    <a:lumMod val="75000"/>
                    <a:lumOff val="25000"/>
                  </a:schemeClr>
                </a:solidFill>
                <a:latin typeface="+mn-ea"/>
              </a:rPr>
              <a:t>林凡 安清 黄珍妮</a:t>
            </a:r>
          </a:p>
        </p:txBody>
      </p:sp>
      <p:sp>
        <p:nvSpPr>
          <p:cNvPr id="108" name="矩形: 圆角 159">
            <a:extLst>
              <a:ext uri="{FF2B5EF4-FFF2-40B4-BE49-F238E27FC236}">
                <a16:creationId xmlns:a16="http://schemas.microsoft.com/office/drawing/2014/main" id="{9F846B83-BF03-4019-99B7-11E65ACE49DD}"/>
              </a:ext>
            </a:extLst>
          </p:cNvPr>
          <p:cNvSpPr/>
          <p:nvPr/>
        </p:nvSpPr>
        <p:spPr>
          <a:xfrm>
            <a:off x="4053229" y="3669454"/>
            <a:ext cx="1168859" cy="2614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mn-ea"/>
            </a:endParaRPr>
          </a:p>
        </p:txBody>
      </p:sp>
      <p:sp>
        <p:nvSpPr>
          <p:cNvPr id="110" name="文本框 109">
            <a:extLst>
              <a:ext uri="{FF2B5EF4-FFF2-40B4-BE49-F238E27FC236}">
                <a16:creationId xmlns:a16="http://schemas.microsoft.com/office/drawing/2014/main" id="{529516E5-9546-4ED2-BECB-DC453EBFE807}"/>
              </a:ext>
            </a:extLst>
          </p:cNvPr>
          <p:cNvSpPr txBox="1"/>
          <p:nvPr/>
        </p:nvSpPr>
        <p:spPr>
          <a:xfrm>
            <a:off x="4053458" y="3687838"/>
            <a:ext cx="1137299" cy="230832"/>
          </a:xfrm>
          <a:prstGeom prst="rect">
            <a:avLst/>
          </a:prstGeom>
          <a:noFill/>
        </p:spPr>
        <p:txBody>
          <a:bodyPr wrap="square" rtlCol="0">
            <a:spAutoFit/>
            <a:scene3d>
              <a:camera prst="orthographicFront"/>
              <a:lightRig rig="threePt" dir="t"/>
            </a:scene3d>
            <a:sp3d contourW="12700"/>
          </a:bodyPr>
          <a:lstStyle/>
          <a:p>
            <a:pPr algn="ctr"/>
            <a:r>
              <a:rPr lang="zh-CN" altLang="en-US" sz="900" dirty="0">
                <a:solidFill>
                  <a:schemeClr val="bg1"/>
                </a:solidFill>
                <a:latin typeface="+mn-ea"/>
              </a:rPr>
              <a:t>日期：</a:t>
            </a:r>
            <a:r>
              <a:rPr lang="en-US" altLang="zh-CN" sz="900" dirty="0">
                <a:solidFill>
                  <a:schemeClr val="bg1"/>
                </a:solidFill>
                <a:latin typeface="+mn-ea"/>
              </a:rPr>
              <a:t>2020-10-9</a:t>
            </a:r>
            <a:endParaRPr lang="zh-CN" altLang="en-US" sz="900" dirty="0">
              <a:solidFill>
                <a:schemeClr val="bg1"/>
              </a:solidFill>
              <a:latin typeface="+mn-ea"/>
            </a:endParaRPr>
          </a:p>
        </p:txBody>
      </p:sp>
      <p:sp>
        <p:nvSpPr>
          <p:cNvPr id="111" name="矩形 110">
            <a:extLst>
              <a:ext uri="{FF2B5EF4-FFF2-40B4-BE49-F238E27FC236}">
                <a16:creationId xmlns:a16="http://schemas.microsoft.com/office/drawing/2014/main" id="{A19318C2-2437-488C-9DB0-5868ABE14985}"/>
              </a:ext>
            </a:extLst>
          </p:cNvPr>
          <p:cNvSpPr/>
          <p:nvPr/>
        </p:nvSpPr>
        <p:spPr>
          <a:xfrm>
            <a:off x="3484426" y="2780301"/>
            <a:ext cx="2231355" cy="20063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600" dirty="0">
                <a:solidFill>
                  <a:schemeClr val="tx1">
                    <a:lumMod val="85000"/>
                    <a:lumOff val="15000"/>
                  </a:schemeClr>
                </a:solidFill>
                <a:latin typeface="微软雅黑" pitchFamily="34" charset="-122"/>
                <a:ea typeface="微软雅黑" pitchFamily="34" charset="-122"/>
              </a:rPr>
              <a:t>本考试系统为考生和教师提供便捷、合理的考试、批卷途径</a:t>
            </a:r>
          </a:p>
        </p:txBody>
      </p:sp>
      <p:sp>
        <p:nvSpPr>
          <p:cNvPr id="3" name="矩形 2"/>
          <p:cNvSpPr/>
          <p:nvPr/>
        </p:nvSpPr>
        <p:spPr>
          <a:xfrm>
            <a:off x="1291192" y="1564939"/>
            <a:ext cx="6460423" cy="1323439"/>
          </a:xfrm>
          <a:prstGeom prst="rect">
            <a:avLst/>
          </a:prstGeom>
        </p:spPr>
        <p:txBody>
          <a:bodyPr wrap="none">
            <a:spAutoFit/>
          </a:bodyPr>
          <a:lstStyle/>
          <a:p>
            <a:pPr algn="ctr"/>
            <a:r>
              <a:rPr lang="zh-CN" altLang="en-US" sz="8000" b="1" spc="-1000" dirty="0">
                <a:gradFill>
                  <a:gsLst>
                    <a:gs pos="0">
                      <a:schemeClr val="accent1"/>
                    </a:gs>
                    <a:gs pos="100000">
                      <a:schemeClr val="accent1">
                        <a:lumMod val="50000"/>
                      </a:schemeClr>
                    </a:gs>
                  </a:gsLst>
                  <a:lin ang="5400000" scaled="1"/>
                </a:gradFill>
                <a:effectLst>
                  <a:glow rad="63500">
                    <a:schemeClr val="bg1"/>
                  </a:glow>
                </a:effectLst>
                <a:latin typeface="思源宋体 Heavy" panose="02020900000000000000" pitchFamily="18" charset="-122"/>
                <a:ea typeface="思源宋体 Heavy" panose="02020900000000000000" pitchFamily="18" charset="-122"/>
              </a:rPr>
              <a:t>项 目 开 发 介 绍</a:t>
            </a:r>
          </a:p>
        </p:txBody>
      </p:sp>
    </p:spTree>
    <p:extLst>
      <p:ext uri="{BB962C8B-B14F-4D97-AF65-F5344CB8AC3E}">
        <p14:creationId xmlns:p14="http://schemas.microsoft.com/office/powerpoint/2010/main" val="4053432155"/>
      </p:ext>
    </p:extLst>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0"/>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
                                        </p:tgtEl>
                                        <p:attrNameLst>
                                          <p:attrName>ppt_y</p:attrName>
                                        </p:attrNameLst>
                                      </p:cBhvr>
                                      <p:tavLst>
                                        <p:tav tm="0">
                                          <p:val>
                                            <p:strVal val="#ppt_y"/>
                                          </p:val>
                                        </p:tav>
                                        <p:tav tm="100000">
                                          <p:val>
                                            <p:strVal val="#ppt_y"/>
                                          </p:val>
                                        </p:tav>
                                      </p:tavLst>
                                    </p:anim>
                                    <p:anim calcmode="lin" valueType="num">
                                      <p:cBhvr>
                                        <p:cTn id="12"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3"/>
                                        </p:tgtEl>
                                      </p:cBhvr>
                                    </p:animEffect>
                                  </p:childTnLst>
                                </p:cTn>
                              </p:par>
                            </p:childTnLst>
                          </p:cTn>
                        </p:par>
                        <p:par>
                          <p:cTn id="15" fill="hold">
                            <p:stCondLst>
                              <p:cond delay="750"/>
                            </p:stCondLst>
                            <p:childTnLst>
                              <p:par>
                                <p:cTn id="16" presetID="2" presetClass="entr" presetSubtype="4" fill="hold" grpId="0" nodeType="afterEffect" nodePh="1">
                                  <p:stCondLst>
                                    <p:cond delay="0"/>
                                  </p:stCondLst>
                                  <p:endCondLst>
                                    <p:cond evt="begin" delay="0">
                                      <p:tn val="16"/>
                                    </p:cond>
                                  </p:endCondLst>
                                  <p:childTnLst>
                                    <p:set>
                                      <p:cBhvr>
                                        <p:cTn id="17" dur="1" fill="hold">
                                          <p:stCondLst>
                                            <p:cond delay="0"/>
                                          </p:stCondLst>
                                        </p:cTn>
                                        <p:tgtEl>
                                          <p:spTgt spid="101"/>
                                        </p:tgtEl>
                                        <p:attrNameLst>
                                          <p:attrName>style.visibility</p:attrName>
                                        </p:attrNameLst>
                                      </p:cBhvr>
                                      <p:to>
                                        <p:strVal val="visible"/>
                                      </p:to>
                                    </p:set>
                                    <p:anim calcmode="lin" valueType="num">
                                      <p:cBhvr additive="base">
                                        <p:cTn id="18" dur="500" fill="hold"/>
                                        <p:tgtEl>
                                          <p:spTgt spid="101"/>
                                        </p:tgtEl>
                                        <p:attrNameLst>
                                          <p:attrName>ppt_x</p:attrName>
                                        </p:attrNameLst>
                                      </p:cBhvr>
                                      <p:tavLst>
                                        <p:tav tm="0">
                                          <p:val>
                                            <p:strVal val="#ppt_x"/>
                                          </p:val>
                                        </p:tav>
                                        <p:tav tm="100000">
                                          <p:val>
                                            <p:strVal val="#ppt_x"/>
                                          </p:val>
                                        </p:tav>
                                      </p:tavLst>
                                    </p:anim>
                                    <p:anim calcmode="lin" valueType="num">
                                      <p:cBhvr additive="base">
                                        <p:cTn id="19" dur="500" fill="hold"/>
                                        <p:tgtEl>
                                          <p:spTgt spid="101"/>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2" presetClass="entr" presetSubtype="4"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16" presetClass="entr" presetSubtype="21" fill="hold" grpId="0" nodeType="after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barn(inVertical)">
                                      <p:cBhvr>
                                        <p:cTn id="28" dur="500"/>
                                        <p:tgtEl>
                                          <p:spTgt spid="105"/>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anim calcmode="lin" valueType="num">
                                      <p:cBhvr additive="base">
                                        <p:cTn id="31" dur="500" fill="hold"/>
                                        <p:tgtEl>
                                          <p:spTgt spid="108"/>
                                        </p:tgtEl>
                                        <p:attrNameLst>
                                          <p:attrName>ppt_x</p:attrName>
                                        </p:attrNameLst>
                                      </p:cBhvr>
                                      <p:tavLst>
                                        <p:tav tm="0">
                                          <p:val>
                                            <p:strVal val="#ppt_x"/>
                                          </p:val>
                                        </p:tav>
                                        <p:tav tm="100000">
                                          <p:val>
                                            <p:strVal val="#ppt_x"/>
                                          </p:val>
                                        </p:tav>
                                      </p:tavLst>
                                    </p:anim>
                                    <p:anim calcmode="lin" valueType="num">
                                      <p:cBhvr additive="base">
                                        <p:cTn id="32" dur="500" fill="hold"/>
                                        <p:tgtEl>
                                          <p:spTgt spid="10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500" fill="hold"/>
                                        <p:tgtEl>
                                          <p:spTgt spid="110"/>
                                        </p:tgtEl>
                                        <p:attrNameLst>
                                          <p:attrName>ppt_x</p:attrName>
                                        </p:attrNameLst>
                                      </p:cBhvr>
                                      <p:tavLst>
                                        <p:tav tm="0">
                                          <p:val>
                                            <p:strVal val="#ppt_x"/>
                                          </p:val>
                                        </p:tav>
                                        <p:tav tm="100000">
                                          <p:val>
                                            <p:strVal val="#ppt_x"/>
                                          </p:val>
                                        </p:tav>
                                      </p:tavLst>
                                    </p:anim>
                                    <p:anim calcmode="lin" valueType="num">
                                      <p:cBhvr additive="base">
                                        <p:cTn id="36"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37" fill="hold" display="0">
                  <p:stCondLst>
                    <p:cond delay="indefinite"/>
                  </p:stCondLst>
                  <p:endCondLst>
                    <p:cond evt="onStopAudio" delay="0">
                      <p:tgtEl>
                        <p:sldTgt/>
                      </p:tgtEl>
                    </p:cond>
                  </p:endCondLst>
                </p:cTn>
                <p:tgtEl>
                  <p:spTgt spid="70"/>
                </p:tgtEl>
              </p:cMediaNode>
            </p:audio>
          </p:childTnLst>
        </p:cTn>
      </p:par>
    </p:tnLst>
    <p:bldLst>
      <p:bldP spid="101" grpId="0"/>
      <p:bldP spid="105" grpId="0"/>
      <p:bldP spid="108" grpId="0" animBg="1"/>
      <p:bldP spid="110" grpId="0"/>
      <p:bldP spid="111"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E9BB0E5B-E5F4-4490-B3C7-C915B81DF5B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zh-CN" altLang="en-US" sz="2000" dirty="0">
                <a:solidFill>
                  <a:schemeClr val="tx1">
                    <a:lumMod val="75000"/>
                    <a:lumOff val="25000"/>
                  </a:schemeClr>
                </a:solidFill>
                <a:cs typeface="+mn-ea"/>
                <a:sym typeface="+mn-lt"/>
              </a:rPr>
              <a:t>数 据 库 设 计</a:t>
            </a:r>
          </a:p>
        </p:txBody>
      </p:sp>
      <p:sp>
        <p:nvSpPr>
          <p:cNvPr id="21" name="TextBox 8">
            <a:extLst>
              <a:ext uri="{FF2B5EF4-FFF2-40B4-BE49-F238E27FC236}">
                <a16:creationId xmlns:a16="http://schemas.microsoft.com/office/drawing/2014/main" id="{339CB027-AF32-4B03-BE15-1DD5E6EA2AE6}"/>
              </a:ext>
            </a:extLst>
          </p:cNvPr>
          <p:cNvSpPr txBox="1">
            <a:spLocks noChangeArrowheads="1"/>
          </p:cNvSpPr>
          <p:nvPr/>
        </p:nvSpPr>
        <p:spPr bwMode="auto">
          <a:xfrm>
            <a:off x="903429" y="563829"/>
            <a:ext cx="2440927"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r>
              <a:rPr lang="en-US" altLang="zh-CN" sz="900" dirty="0">
                <a:solidFill>
                  <a:srgbClr val="000000"/>
                </a:solidFill>
              </a:rPr>
              <a:t>Count according to database</a:t>
            </a:r>
            <a:endParaRPr lang="zh-CN" altLang="en-US" sz="900" dirty="0">
              <a:solidFill>
                <a:schemeClr val="tx1">
                  <a:lumMod val="75000"/>
                  <a:lumOff val="25000"/>
                </a:schemeClr>
              </a:solidFill>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70"/>
          <p:cNvGrpSpPr/>
          <p:nvPr/>
        </p:nvGrpSpPr>
        <p:grpSpPr>
          <a:xfrm>
            <a:off x="3506021" y="1678436"/>
            <a:ext cx="2072118" cy="2074724"/>
            <a:chOff x="1903413" y="1601788"/>
            <a:chExt cx="1949450" cy="1951038"/>
          </a:xfrm>
        </p:grpSpPr>
        <p:sp>
          <p:nvSpPr>
            <p:cNvPr id="56" name="Oval 6"/>
            <p:cNvSpPr>
              <a:spLocks noChangeArrowheads="1"/>
            </p:cNvSpPr>
            <p:nvPr/>
          </p:nvSpPr>
          <p:spPr bwMode="auto">
            <a:xfrm>
              <a:off x="1911350" y="1611313"/>
              <a:ext cx="1931987" cy="19319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914400">
                <a:defRPr/>
              </a:pPr>
              <a:endParaRPr lang="zh-CN" altLang="en-US" sz="1799" kern="0" dirty="0">
                <a:solidFill>
                  <a:srgbClr val="080808"/>
                </a:solidFill>
                <a:cs typeface="+mn-ea"/>
                <a:sym typeface="+mn-lt"/>
              </a:endParaRPr>
            </a:p>
          </p:txBody>
        </p:sp>
        <p:sp>
          <p:nvSpPr>
            <p:cNvPr id="57" name="Oval 7"/>
            <p:cNvSpPr>
              <a:spLocks noChangeArrowheads="1"/>
            </p:cNvSpPr>
            <p:nvPr/>
          </p:nvSpPr>
          <p:spPr bwMode="auto">
            <a:xfrm>
              <a:off x="2730500" y="2430463"/>
              <a:ext cx="295275" cy="295275"/>
            </a:xfrm>
            <a:prstGeom prst="ellipse">
              <a:avLst/>
            </a:prstGeom>
            <a:solidFill>
              <a:schemeClr val="accent2"/>
            </a:solidFill>
            <a:ln>
              <a:noFill/>
            </a:ln>
          </p:spPr>
          <p:txBody>
            <a:bodyPr vert="horz" wrap="square" lIns="91412" tIns="45706" rIns="91412" bIns="45706" numCol="1" anchor="t" anchorCtr="0" compatLnSpc="1"/>
            <a:lstStyle/>
            <a:p>
              <a:pPr defTabSz="914400">
                <a:defRPr/>
              </a:pPr>
              <a:endParaRPr lang="zh-CN" altLang="en-US" sz="1799" kern="0" dirty="0">
                <a:solidFill>
                  <a:srgbClr val="080808"/>
                </a:solidFill>
                <a:cs typeface="+mn-ea"/>
                <a:sym typeface="+mn-lt"/>
              </a:endParaRPr>
            </a:p>
          </p:txBody>
        </p:sp>
        <p:sp>
          <p:nvSpPr>
            <p:cNvPr id="58" name="Freeform 8"/>
            <p:cNvSpPr>
              <a:spLocks noEditPoints="1"/>
            </p:cNvSpPr>
            <p:nvPr/>
          </p:nvSpPr>
          <p:spPr bwMode="auto">
            <a:xfrm>
              <a:off x="1903413" y="1601788"/>
              <a:ext cx="1949450" cy="1951038"/>
            </a:xfrm>
            <a:custGeom>
              <a:avLst/>
              <a:gdLst>
                <a:gd name="T0" fmla="*/ 660 w 1320"/>
                <a:gd name="T1" fmla="*/ 0 h 1320"/>
                <a:gd name="T2" fmla="*/ 0 w 1320"/>
                <a:gd name="T3" fmla="*/ 660 h 1320"/>
                <a:gd name="T4" fmla="*/ 660 w 1320"/>
                <a:gd name="T5" fmla="*/ 1320 h 1320"/>
                <a:gd name="T6" fmla="*/ 1320 w 1320"/>
                <a:gd name="T7" fmla="*/ 660 h 1320"/>
                <a:gd name="T8" fmla="*/ 660 w 1320"/>
                <a:gd name="T9" fmla="*/ 0 h 1320"/>
                <a:gd name="T10" fmla="*/ 660 w 1320"/>
                <a:gd name="T11" fmla="*/ 1224 h 1320"/>
                <a:gd name="T12" fmla="*/ 96 w 1320"/>
                <a:gd name="T13" fmla="*/ 660 h 1320"/>
                <a:gd name="T14" fmla="*/ 660 w 1320"/>
                <a:gd name="T15" fmla="*/ 96 h 1320"/>
                <a:gd name="T16" fmla="*/ 1224 w 1320"/>
                <a:gd name="T17" fmla="*/ 660 h 1320"/>
                <a:gd name="T18" fmla="*/ 660 w 1320"/>
                <a:gd name="T19" fmla="*/ 12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0" h="1320">
                  <a:moveTo>
                    <a:pt x="660" y="0"/>
                  </a:moveTo>
                  <a:cubicBezTo>
                    <a:pt x="295" y="0"/>
                    <a:pt x="0" y="296"/>
                    <a:pt x="0" y="660"/>
                  </a:cubicBezTo>
                  <a:cubicBezTo>
                    <a:pt x="0" y="1025"/>
                    <a:pt x="295" y="1320"/>
                    <a:pt x="660" y="1320"/>
                  </a:cubicBezTo>
                  <a:cubicBezTo>
                    <a:pt x="1025" y="1320"/>
                    <a:pt x="1320" y="1025"/>
                    <a:pt x="1320" y="660"/>
                  </a:cubicBezTo>
                  <a:cubicBezTo>
                    <a:pt x="1320" y="296"/>
                    <a:pt x="1025" y="0"/>
                    <a:pt x="660" y="0"/>
                  </a:cubicBezTo>
                  <a:close/>
                  <a:moveTo>
                    <a:pt x="660" y="1224"/>
                  </a:moveTo>
                  <a:cubicBezTo>
                    <a:pt x="349" y="1224"/>
                    <a:pt x="96" y="972"/>
                    <a:pt x="96" y="660"/>
                  </a:cubicBezTo>
                  <a:cubicBezTo>
                    <a:pt x="96" y="349"/>
                    <a:pt x="349" y="96"/>
                    <a:pt x="660" y="96"/>
                  </a:cubicBezTo>
                  <a:cubicBezTo>
                    <a:pt x="971" y="96"/>
                    <a:pt x="1224" y="349"/>
                    <a:pt x="1224" y="660"/>
                  </a:cubicBezTo>
                  <a:cubicBezTo>
                    <a:pt x="1224" y="972"/>
                    <a:pt x="971" y="1224"/>
                    <a:pt x="660" y="1224"/>
                  </a:cubicBezTo>
                  <a:close/>
                </a:path>
              </a:pathLst>
            </a:custGeom>
            <a:solidFill>
              <a:schemeClr val="accent1"/>
            </a:solidFill>
            <a:ln>
              <a:noFill/>
            </a:ln>
          </p:spPr>
          <p:txBody>
            <a:bodyPr vert="horz" wrap="square" lIns="91412" tIns="45706" rIns="91412" bIns="45706" numCol="1" anchor="t" anchorCtr="0" compatLnSpc="1"/>
            <a:lstStyle/>
            <a:p>
              <a:pPr defTabSz="914400">
                <a:defRPr/>
              </a:pPr>
              <a:endParaRPr lang="zh-CN" altLang="en-US" sz="1799" kern="0" dirty="0">
                <a:solidFill>
                  <a:srgbClr val="080808"/>
                </a:solidFill>
                <a:cs typeface="+mn-ea"/>
                <a:sym typeface="+mn-lt"/>
              </a:endParaRPr>
            </a:p>
          </p:txBody>
        </p:sp>
        <p:sp>
          <p:nvSpPr>
            <p:cNvPr id="59" name="Freeform 9"/>
            <p:cNvSpPr>
              <a:spLocks noEditPoints="1"/>
            </p:cNvSpPr>
            <p:nvPr/>
          </p:nvSpPr>
          <p:spPr bwMode="auto">
            <a:xfrm>
              <a:off x="2181225" y="1882776"/>
              <a:ext cx="1392237" cy="1390650"/>
            </a:xfrm>
            <a:custGeom>
              <a:avLst/>
              <a:gdLst>
                <a:gd name="T0" fmla="*/ 471 w 942"/>
                <a:gd name="T1" fmla="*/ 0 h 941"/>
                <a:gd name="T2" fmla="*/ 0 w 942"/>
                <a:gd name="T3" fmla="*/ 470 h 941"/>
                <a:gd name="T4" fmla="*/ 471 w 942"/>
                <a:gd name="T5" fmla="*/ 941 h 941"/>
                <a:gd name="T6" fmla="*/ 942 w 942"/>
                <a:gd name="T7" fmla="*/ 470 h 941"/>
                <a:gd name="T8" fmla="*/ 471 w 942"/>
                <a:gd name="T9" fmla="*/ 0 h 941"/>
                <a:gd name="T10" fmla="*/ 471 w 942"/>
                <a:gd name="T11" fmla="*/ 854 h 941"/>
                <a:gd name="T12" fmla="*/ 87 w 942"/>
                <a:gd name="T13" fmla="*/ 470 h 941"/>
                <a:gd name="T14" fmla="*/ 471 w 942"/>
                <a:gd name="T15" fmla="*/ 86 h 941"/>
                <a:gd name="T16" fmla="*/ 855 w 942"/>
                <a:gd name="T17" fmla="*/ 470 h 941"/>
                <a:gd name="T18" fmla="*/ 471 w 942"/>
                <a:gd name="T19" fmla="*/ 854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2" h="941">
                  <a:moveTo>
                    <a:pt x="471" y="0"/>
                  </a:moveTo>
                  <a:cubicBezTo>
                    <a:pt x="211" y="0"/>
                    <a:pt x="0" y="210"/>
                    <a:pt x="0" y="470"/>
                  </a:cubicBezTo>
                  <a:cubicBezTo>
                    <a:pt x="0" y="730"/>
                    <a:pt x="211" y="941"/>
                    <a:pt x="471" y="941"/>
                  </a:cubicBezTo>
                  <a:cubicBezTo>
                    <a:pt x="731" y="941"/>
                    <a:pt x="942" y="730"/>
                    <a:pt x="942" y="470"/>
                  </a:cubicBezTo>
                  <a:cubicBezTo>
                    <a:pt x="942" y="210"/>
                    <a:pt x="731" y="0"/>
                    <a:pt x="471" y="0"/>
                  </a:cubicBezTo>
                  <a:close/>
                  <a:moveTo>
                    <a:pt x="471" y="854"/>
                  </a:moveTo>
                  <a:cubicBezTo>
                    <a:pt x="259" y="854"/>
                    <a:pt x="87" y="682"/>
                    <a:pt x="87" y="470"/>
                  </a:cubicBezTo>
                  <a:cubicBezTo>
                    <a:pt x="87" y="258"/>
                    <a:pt x="259" y="86"/>
                    <a:pt x="471" y="86"/>
                  </a:cubicBezTo>
                  <a:cubicBezTo>
                    <a:pt x="683" y="86"/>
                    <a:pt x="855" y="258"/>
                    <a:pt x="855" y="470"/>
                  </a:cubicBezTo>
                  <a:cubicBezTo>
                    <a:pt x="855" y="682"/>
                    <a:pt x="683" y="854"/>
                    <a:pt x="471" y="854"/>
                  </a:cubicBezTo>
                  <a:close/>
                </a:path>
              </a:pathLst>
            </a:custGeom>
            <a:solidFill>
              <a:schemeClr val="accent1"/>
            </a:solidFill>
            <a:ln>
              <a:noFill/>
            </a:ln>
          </p:spPr>
          <p:txBody>
            <a:bodyPr vert="horz" wrap="square" lIns="91412" tIns="45706" rIns="91412" bIns="45706" numCol="1" anchor="t" anchorCtr="0" compatLnSpc="1"/>
            <a:lstStyle/>
            <a:p>
              <a:pPr defTabSz="914400">
                <a:defRPr/>
              </a:pPr>
              <a:endParaRPr lang="zh-CN" altLang="en-US" sz="1799" kern="0" dirty="0">
                <a:solidFill>
                  <a:srgbClr val="080808"/>
                </a:solidFill>
                <a:cs typeface="+mn-ea"/>
                <a:sym typeface="+mn-lt"/>
              </a:endParaRPr>
            </a:p>
          </p:txBody>
        </p:sp>
        <p:sp>
          <p:nvSpPr>
            <p:cNvPr id="60" name="Freeform 10"/>
            <p:cNvSpPr>
              <a:spLocks noEditPoints="1"/>
            </p:cNvSpPr>
            <p:nvPr/>
          </p:nvSpPr>
          <p:spPr bwMode="auto">
            <a:xfrm>
              <a:off x="2468563" y="2168526"/>
              <a:ext cx="819150" cy="819150"/>
            </a:xfrm>
            <a:custGeom>
              <a:avLst/>
              <a:gdLst>
                <a:gd name="T0" fmla="*/ 277 w 554"/>
                <a:gd name="T1" fmla="*/ 0 h 555"/>
                <a:gd name="T2" fmla="*/ 0 w 554"/>
                <a:gd name="T3" fmla="*/ 277 h 555"/>
                <a:gd name="T4" fmla="*/ 277 w 554"/>
                <a:gd name="T5" fmla="*/ 555 h 555"/>
                <a:gd name="T6" fmla="*/ 554 w 554"/>
                <a:gd name="T7" fmla="*/ 277 h 555"/>
                <a:gd name="T8" fmla="*/ 277 w 554"/>
                <a:gd name="T9" fmla="*/ 0 h 555"/>
                <a:gd name="T10" fmla="*/ 277 w 554"/>
                <a:gd name="T11" fmla="*/ 464 h 555"/>
                <a:gd name="T12" fmla="*/ 90 w 554"/>
                <a:gd name="T13" fmla="*/ 277 h 555"/>
                <a:gd name="T14" fmla="*/ 277 w 554"/>
                <a:gd name="T15" fmla="*/ 91 h 555"/>
                <a:gd name="T16" fmla="*/ 464 w 554"/>
                <a:gd name="T17" fmla="*/ 277 h 555"/>
                <a:gd name="T18" fmla="*/ 277 w 554"/>
                <a:gd name="T19" fmla="*/ 464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4" h="555">
                  <a:moveTo>
                    <a:pt x="277" y="0"/>
                  </a:moveTo>
                  <a:cubicBezTo>
                    <a:pt x="124" y="0"/>
                    <a:pt x="0" y="124"/>
                    <a:pt x="0" y="277"/>
                  </a:cubicBezTo>
                  <a:cubicBezTo>
                    <a:pt x="0" y="430"/>
                    <a:pt x="124" y="555"/>
                    <a:pt x="277" y="555"/>
                  </a:cubicBezTo>
                  <a:cubicBezTo>
                    <a:pt x="430" y="555"/>
                    <a:pt x="554" y="430"/>
                    <a:pt x="554" y="277"/>
                  </a:cubicBezTo>
                  <a:cubicBezTo>
                    <a:pt x="554" y="124"/>
                    <a:pt x="430" y="0"/>
                    <a:pt x="277" y="0"/>
                  </a:cubicBezTo>
                  <a:close/>
                  <a:moveTo>
                    <a:pt x="277" y="464"/>
                  </a:moveTo>
                  <a:cubicBezTo>
                    <a:pt x="174" y="464"/>
                    <a:pt x="90" y="380"/>
                    <a:pt x="90" y="277"/>
                  </a:cubicBezTo>
                  <a:cubicBezTo>
                    <a:pt x="90" y="174"/>
                    <a:pt x="174" y="91"/>
                    <a:pt x="277" y="91"/>
                  </a:cubicBezTo>
                  <a:cubicBezTo>
                    <a:pt x="380" y="91"/>
                    <a:pt x="464" y="174"/>
                    <a:pt x="464" y="277"/>
                  </a:cubicBezTo>
                  <a:cubicBezTo>
                    <a:pt x="464" y="380"/>
                    <a:pt x="380" y="464"/>
                    <a:pt x="277" y="464"/>
                  </a:cubicBezTo>
                  <a:close/>
                </a:path>
              </a:pathLst>
            </a:custGeom>
            <a:solidFill>
              <a:schemeClr val="accent1"/>
            </a:solidFill>
            <a:ln>
              <a:noFill/>
            </a:ln>
          </p:spPr>
          <p:txBody>
            <a:bodyPr vert="horz" wrap="square" lIns="91412" tIns="45706" rIns="91412" bIns="45706" numCol="1" anchor="t" anchorCtr="0" compatLnSpc="1"/>
            <a:lstStyle/>
            <a:p>
              <a:pPr defTabSz="914400">
                <a:defRPr/>
              </a:pPr>
              <a:endParaRPr lang="zh-CN" altLang="en-US" sz="1799" kern="0" dirty="0">
                <a:solidFill>
                  <a:srgbClr val="080808"/>
                </a:solidFill>
                <a:cs typeface="+mn-ea"/>
                <a:sym typeface="+mn-lt"/>
              </a:endParaRPr>
            </a:p>
          </p:txBody>
        </p:sp>
      </p:grpSp>
      <p:grpSp>
        <p:nvGrpSpPr>
          <p:cNvPr id="61" name="组合 76"/>
          <p:cNvGrpSpPr/>
          <p:nvPr/>
        </p:nvGrpSpPr>
        <p:grpSpPr>
          <a:xfrm rot="1204839">
            <a:off x="3350350" y="1309767"/>
            <a:ext cx="1459594" cy="1234032"/>
            <a:chOff x="1508126" y="1417638"/>
            <a:chExt cx="1373187" cy="1160463"/>
          </a:xfrm>
        </p:grpSpPr>
        <p:sp>
          <p:nvSpPr>
            <p:cNvPr id="62" name="Freeform 11"/>
            <p:cNvSpPr/>
            <p:nvPr/>
          </p:nvSpPr>
          <p:spPr bwMode="auto">
            <a:xfrm>
              <a:off x="1508126" y="1636713"/>
              <a:ext cx="444500" cy="239713"/>
            </a:xfrm>
            <a:custGeom>
              <a:avLst/>
              <a:gdLst>
                <a:gd name="T0" fmla="*/ 280 w 280"/>
                <a:gd name="T1" fmla="*/ 117 h 151"/>
                <a:gd name="T2" fmla="*/ 146 w 280"/>
                <a:gd name="T3" fmla="*/ 151 h 151"/>
                <a:gd name="T4" fmla="*/ 0 w 280"/>
                <a:gd name="T5" fmla="*/ 33 h 151"/>
                <a:gd name="T6" fmla="*/ 134 w 280"/>
                <a:gd name="T7" fmla="*/ 0 h 151"/>
                <a:gd name="T8" fmla="*/ 280 w 280"/>
                <a:gd name="T9" fmla="*/ 117 h 151"/>
              </a:gdLst>
              <a:ahLst/>
              <a:cxnLst>
                <a:cxn ang="0">
                  <a:pos x="T0" y="T1"/>
                </a:cxn>
                <a:cxn ang="0">
                  <a:pos x="T2" y="T3"/>
                </a:cxn>
                <a:cxn ang="0">
                  <a:pos x="T4" y="T5"/>
                </a:cxn>
                <a:cxn ang="0">
                  <a:pos x="T6" y="T7"/>
                </a:cxn>
                <a:cxn ang="0">
                  <a:pos x="T8" y="T9"/>
                </a:cxn>
              </a:cxnLst>
              <a:rect l="0" t="0" r="r" b="b"/>
              <a:pathLst>
                <a:path w="280" h="151">
                  <a:moveTo>
                    <a:pt x="280" y="117"/>
                  </a:moveTo>
                  <a:lnTo>
                    <a:pt x="146" y="151"/>
                  </a:lnTo>
                  <a:lnTo>
                    <a:pt x="0" y="33"/>
                  </a:lnTo>
                  <a:lnTo>
                    <a:pt x="134" y="0"/>
                  </a:lnTo>
                  <a:lnTo>
                    <a:pt x="280" y="117"/>
                  </a:lnTo>
                  <a:close/>
                </a:path>
              </a:pathLst>
            </a:custGeom>
            <a:solidFill>
              <a:schemeClr val="accent3"/>
            </a:solidFill>
            <a:ln>
              <a:noFill/>
            </a:ln>
          </p:spPr>
          <p:txBody>
            <a:bodyPr vert="horz" wrap="square" lIns="91412" tIns="45706" rIns="91412" bIns="45706" numCol="1" anchor="t" anchorCtr="0" compatLnSpc="1"/>
            <a:lstStyle/>
            <a:p>
              <a:pPr defTabSz="914400">
                <a:defRPr/>
              </a:pPr>
              <a:endParaRPr lang="zh-CN" altLang="en-US" sz="1799" kern="0" dirty="0">
                <a:solidFill>
                  <a:srgbClr val="080808"/>
                </a:solidFill>
                <a:cs typeface="+mn-ea"/>
                <a:sym typeface="+mn-lt"/>
              </a:endParaRPr>
            </a:p>
          </p:txBody>
        </p:sp>
        <p:sp>
          <p:nvSpPr>
            <p:cNvPr id="63" name="Freeform 12"/>
            <p:cNvSpPr/>
            <p:nvPr/>
          </p:nvSpPr>
          <p:spPr bwMode="auto">
            <a:xfrm>
              <a:off x="1720850" y="1417638"/>
              <a:ext cx="238125" cy="404813"/>
            </a:xfrm>
            <a:custGeom>
              <a:avLst/>
              <a:gdLst>
                <a:gd name="T0" fmla="*/ 146 w 150"/>
                <a:gd name="T1" fmla="*/ 255 h 255"/>
                <a:gd name="T2" fmla="*/ 150 w 150"/>
                <a:gd name="T3" fmla="*/ 117 h 255"/>
                <a:gd name="T4" fmla="*/ 4 w 150"/>
                <a:gd name="T5" fmla="*/ 0 h 255"/>
                <a:gd name="T6" fmla="*/ 0 w 150"/>
                <a:gd name="T7" fmla="*/ 138 h 255"/>
                <a:gd name="T8" fmla="*/ 146 w 150"/>
                <a:gd name="T9" fmla="*/ 255 h 255"/>
              </a:gdLst>
              <a:ahLst/>
              <a:cxnLst>
                <a:cxn ang="0">
                  <a:pos x="T0" y="T1"/>
                </a:cxn>
                <a:cxn ang="0">
                  <a:pos x="T2" y="T3"/>
                </a:cxn>
                <a:cxn ang="0">
                  <a:pos x="T4" y="T5"/>
                </a:cxn>
                <a:cxn ang="0">
                  <a:pos x="T6" y="T7"/>
                </a:cxn>
                <a:cxn ang="0">
                  <a:pos x="T8" y="T9"/>
                </a:cxn>
              </a:cxnLst>
              <a:rect l="0" t="0" r="r" b="b"/>
              <a:pathLst>
                <a:path w="150" h="255">
                  <a:moveTo>
                    <a:pt x="146" y="255"/>
                  </a:moveTo>
                  <a:lnTo>
                    <a:pt x="150" y="117"/>
                  </a:lnTo>
                  <a:lnTo>
                    <a:pt x="4" y="0"/>
                  </a:lnTo>
                  <a:lnTo>
                    <a:pt x="0" y="138"/>
                  </a:lnTo>
                  <a:lnTo>
                    <a:pt x="146" y="255"/>
                  </a:lnTo>
                  <a:close/>
                </a:path>
              </a:pathLst>
            </a:custGeom>
            <a:solidFill>
              <a:schemeClr val="accent3">
                <a:lumMod val="60000"/>
                <a:lumOff val="40000"/>
              </a:schemeClr>
            </a:solidFill>
            <a:ln>
              <a:noFill/>
            </a:ln>
          </p:spPr>
          <p:txBody>
            <a:bodyPr vert="horz" wrap="square" lIns="91412" tIns="45706" rIns="91412" bIns="45706" numCol="1" anchor="t" anchorCtr="0" compatLnSpc="1"/>
            <a:lstStyle/>
            <a:p>
              <a:pPr defTabSz="914400">
                <a:defRPr/>
              </a:pPr>
              <a:endParaRPr lang="zh-CN" altLang="en-US" sz="1799" kern="0" dirty="0">
                <a:solidFill>
                  <a:srgbClr val="080808"/>
                </a:solidFill>
                <a:cs typeface="+mn-ea"/>
                <a:sym typeface="+mn-lt"/>
              </a:endParaRPr>
            </a:p>
          </p:txBody>
        </p:sp>
        <p:sp>
          <p:nvSpPr>
            <p:cNvPr id="64" name="Freeform 13"/>
            <p:cNvSpPr/>
            <p:nvPr/>
          </p:nvSpPr>
          <p:spPr bwMode="auto">
            <a:xfrm>
              <a:off x="1660525" y="1577976"/>
              <a:ext cx="1174750" cy="965200"/>
            </a:xfrm>
            <a:custGeom>
              <a:avLst/>
              <a:gdLst>
                <a:gd name="T0" fmla="*/ 772 w 795"/>
                <a:gd name="T1" fmla="*/ 654 h 654"/>
                <a:gd name="T2" fmla="*/ 759 w 795"/>
                <a:gd name="T3" fmla="*/ 649 h 654"/>
                <a:gd name="T4" fmla="*/ 10 w 795"/>
                <a:gd name="T5" fmla="*/ 39 h 654"/>
                <a:gd name="T6" fmla="*/ 7 w 795"/>
                <a:gd name="T7" fmla="*/ 10 h 654"/>
                <a:gd name="T8" fmla="*/ 36 w 795"/>
                <a:gd name="T9" fmla="*/ 8 h 654"/>
                <a:gd name="T10" fmla="*/ 785 w 795"/>
                <a:gd name="T11" fmla="*/ 618 h 654"/>
                <a:gd name="T12" fmla="*/ 788 w 795"/>
                <a:gd name="T13" fmla="*/ 646 h 654"/>
                <a:gd name="T14" fmla="*/ 772 w 795"/>
                <a:gd name="T15" fmla="*/ 654 h 6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5" h="654">
                  <a:moveTo>
                    <a:pt x="772" y="654"/>
                  </a:moveTo>
                  <a:cubicBezTo>
                    <a:pt x="768" y="654"/>
                    <a:pt x="763" y="652"/>
                    <a:pt x="759" y="649"/>
                  </a:cubicBezTo>
                  <a:cubicBezTo>
                    <a:pt x="10" y="39"/>
                    <a:pt x="10" y="39"/>
                    <a:pt x="10" y="39"/>
                  </a:cubicBezTo>
                  <a:cubicBezTo>
                    <a:pt x="1" y="32"/>
                    <a:pt x="0" y="19"/>
                    <a:pt x="7" y="10"/>
                  </a:cubicBezTo>
                  <a:cubicBezTo>
                    <a:pt x="14" y="2"/>
                    <a:pt x="27" y="0"/>
                    <a:pt x="36" y="8"/>
                  </a:cubicBezTo>
                  <a:cubicBezTo>
                    <a:pt x="785" y="618"/>
                    <a:pt x="785" y="618"/>
                    <a:pt x="785" y="618"/>
                  </a:cubicBezTo>
                  <a:cubicBezTo>
                    <a:pt x="794" y="625"/>
                    <a:pt x="795" y="638"/>
                    <a:pt x="788" y="646"/>
                  </a:cubicBezTo>
                  <a:cubicBezTo>
                    <a:pt x="784" y="651"/>
                    <a:pt x="778" y="654"/>
                    <a:pt x="772" y="654"/>
                  </a:cubicBezTo>
                  <a:close/>
                </a:path>
              </a:pathLst>
            </a:custGeom>
            <a:solidFill>
              <a:schemeClr val="tx1">
                <a:lumMod val="75000"/>
                <a:lumOff val="25000"/>
              </a:schemeClr>
            </a:solidFill>
            <a:ln>
              <a:noFill/>
            </a:ln>
          </p:spPr>
          <p:txBody>
            <a:bodyPr vert="horz" wrap="square" lIns="91412" tIns="45706" rIns="91412" bIns="45706" numCol="1" anchor="t" anchorCtr="0" compatLnSpc="1"/>
            <a:lstStyle/>
            <a:p>
              <a:pPr defTabSz="914400">
                <a:defRPr/>
              </a:pPr>
              <a:endParaRPr lang="zh-CN" altLang="en-US" sz="1799" kern="0" dirty="0">
                <a:solidFill>
                  <a:srgbClr val="080808"/>
                </a:solidFill>
                <a:cs typeface="+mn-ea"/>
                <a:sym typeface="+mn-lt"/>
              </a:endParaRPr>
            </a:p>
          </p:txBody>
        </p:sp>
        <p:sp>
          <p:nvSpPr>
            <p:cNvPr id="65" name="Freeform 14"/>
            <p:cNvSpPr/>
            <p:nvPr/>
          </p:nvSpPr>
          <p:spPr bwMode="auto">
            <a:xfrm>
              <a:off x="2600325" y="2459038"/>
              <a:ext cx="280987" cy="119063"/>
            </a:xfrm>
            <a:custGeom>
              <a:avLst/>
              <a:gdLst>
                <a:gd name="T0" fmla="*/ 0 w 177"/>
                <a:gd name="T1" fmla="*/ 12 h 75"/>
                <a:gd name="T2" fmla="*/ 177 w 177"/>
                <a:gd name="T3" fmla="*/ 75 h 75"/>
                <a:gd name="T4" fmla="*/ 85 w 177"/>
                <a:gd name="T5" fmla="*/ 0 h 75"/>
                <a:gd name="T6" fmla="*/ 0 w 177"/>
                <a:gd name="T7" fmla="*/ 12 h 75"/>
              </a:gdLst>
              <a:ahLst/>
              <a:cxnLst>
                <a:cxn ang="0">
                  <a:pos x="T0" y="T1"/>
                </a:cxn>
                <a:cxn ang="0">
                  <a:pos x="T2" y="T3"/>
                </a:cxn>
                <a:cxn ang="0">
                  <a:pos x="T4" y="T5"/>
                </a:cxn>
                <a:cxn ang="0">
                  <a:pos x="T6" y="T7"/>
                </a:cxn>
              </a:cxnLst>
              <a:rect l="0" t="0" r="r" b="b"/>
              <a:pathLst>
                <a:path w="177" h="75">
                  <a:moveTo>
                    <a:pt x="0" y="12"/>
                  </a:moveTo>
                  <a:lnTo>
                    <a:pt x="177" y="75"/>
                  </a:lnTo>
                  <a:lnTo>
                    <a:pt x="85" y="0"/>
                  </a:lnTo>
                  <a:lnTo>
                    <a:pt x="0" y="12"/>
                  </a:lnTo>
                  <a:close/>
                </a:path>
              </a:pathLst>
            </a:custGeom>
            <a:solidFill>
              <a:schemeClr val="bg1">
                <a:lumMod val="65000"/>
              </a:schemeClr>
            </a:solidFill>
            <a:ln>
              <a:noFill/>
            </a:ln>
          </p:spPr>
          <p:txBody>
            <a:bodyPr vert="horz" wrap="square" lIns="91412" tIns="45706" rIns="91412" bIns="45706" numCol="1" anchor="t" anchorCtr="0" compatLnSpc="1"/>
            <a:lstStyle/>
            <a:p>
              <a:pPr defTabSz="914400">
                <a:defRPr/>
              </a:pPr>
              <a:endParaRPr lang="zh-CN" altLang="en-US" sz="1799" kern="0" dirty="0">
                <a:solidFill>
                  <a:srgbClr val="080808"/>
                </a:solidFill>
                <a:cs typeface="+mn-ea"/>
                <a:sym typeface="+mn-lt"/>
              </a:endParaRPr>
            </a:p>
          </p:txBody>
        </p:sp>
        <p:sp>
          <p:nvSpPr>
            <p:cNvPr id="66" name="Freeform 15"/>
            <p:cNvSpPr/>
            <p:nvPr/>
          </p:nvSpPr>
          <p:spPr bwMode="auto">
            <a:xfrm>
              <a:off x="2725738" y="2324101"/>
              <a:ext cx="155575" cy="254000"/>
            </a:xfrm>
            <a:custGeom>
              <a:avLst/>
              <a:gdLst>
                <a:gd name="T0" fmla="*/ 6 w 98"/>
                <a:gd name="T1" fmla="*/ 85 h 160"/>
                <a:gd name="T2" fmla="*/ 98 w 98"/>
                <a:gd name="T3" fmla="*/ 160 h 160"/>
                <a:gd name="T4" fmla="*/ 0 w 98"/>
                <a:gd name="T5" fmla="*/ 0 h 160"/>
                <a:gd name="T6" fmla="*/ 6 w 98"/>
                <a:gd name="T7" fmla="*/ 85 h 160"/>
              </a:gdLst>
              <a:ahLst/>
              <a:cxnLst>
                <a:cxn ang="0">
                  <a:pos x="T0" y="T1"/>
                </a:cxn>
                <a:cxn ang="0">
                  <a:pos x="T2" y="T3"/>
                </a:cxn>
                <a:cxn ang="0">
                  <a:pos x="T4" y="T5"/>
                </a:cxn>
                <a:cxn ang="0">
                  <a:pos x="T6" y="T7"/>
                </a:cxn>
              </a:cxnLst>
              <a:rect l="0" t="0" r="r" b="b"/>
              <a:pathLst>
                <a:path w="98" h="160">
                  <a:moveTo>
                    <a:pt x="6" y="85"/>
                  </a:moveTo>
                  <a:lnTo>
                    <a:pt x="98" y="160"/>
                  </a:lnTo>
                  <a:lnTo>
                    <a:pt x="0" y="0"/>
                  </a:lnTo>
                  <a:lnTo>
                    <a:pt x="6" y="85"/>
                  </a:lnTo>
                  <a:close/>
                </a:path>
              </a:pathLst>
            </a:custGeom>
            <a:solidFill>
              <a:schemeClr val="bg1">
                <a:lumMod val="95000"/>
              </a:schemeClr>
            </a:solidFill>
            <a:ln>
              <a:noFill/>
            </a:ln>
          </p:spPr>
          <p:txBody>
            <a:bodyPr vert="horz" wrap="square" lIns="91412" tIns="45706" rIns="91412" bIns="45706" numCol="1" anchor="t" anchorCtr="0" compatLnSpc="1"/>
            <a:lstStyle/>
            <a:p>
              <a:pPr defTabSz="914400">
                <a:defRPr/>
              </a:pPr>
              <a:endParaRPr lang="zh-CN" altLang="en-US" sz="1799" kern="0" dirty="0">
                <a:solidFill>
                  <a:srgbClr val="080808"/>
                </a:solidFill>
                <a:cs typeface="+mn-ea"/>
                <a:sym typeface="+mn-lt"/>
              </a:endParaRPr>
            </a:p>
          </p:txBody>
        </p:sp>
      </p:grpSp>
      <p:sp>
        <p:nvSpPr>
          <p:cNvPr id="67" name="Freeform 12"/>
          <p:cNvSpPr/>
          <p:nvPr/>
        </p:nvSpPr>
        <p:spPr bwMode="auto">
          <a:xfrm flipV="1">
            <a:off x="3675347" y="2715797"/>
            <a:ext cx="868741" cy="817404"/>
          </a:xfrm>
          <a:custGeom>
            <a:avLst/>
            <a:gdLst/>
            <a:ahLst/>
            <a:cxnLst/>
            <a:rect l="l" t="t" r="r" b="b"/>
            <a:pathLst>
              <a:path w="1373187" h="1291466">
                <a:moveTo>
                  <a:pt x="1373186" y="1291466"/>
                </a:moveTo>
                <a:lnTo>
                  <a:pt x="1316220" y="1239784"/>
                </a:lnTo>
                <a:lnTo>
                  <a:pt x="1316221" y="1239784"/>
                </a:lnTo>
                <a:lnTo>
                  <a:pt x="1373187" y="1291466"/>
                </a:lnTo>
                <a:lnTo>
                  <a:pt x="1217612" y="1008792"/>
                </a:lnTo>
                <a:lnTo>
                  <a:pt x="1224267" y="1113714"/>
                </a:lnTo>
                <a:cubicBezTo>
                  <a:pt x="1123585" y="1022574"/>
                  <a:pt x="907850" y="827283"/>
                  <a:pt x="445585" y="408824"/>
                </a:cubicBezTo>
                <a:lnTo>
                  <a:pt x="450849" y="206706"/>
                </a:lnTo>
                <a:lnTo>
                  <a:pt x="219074" y="0"/>
                </a:lnTo>
                <a:lnTo>
                  <a:pt x="213889" y="199085"/>
                </a:lnTo>
                <a:lnTo>
                  <a:pt x="205595" y="191578"/>
                </a:lnTo>
                <a:cubicBezTo>
                  <a:pt x="192296" y="178438"/>
                  <a:pt x="173086" y="181723"/>
                  <a:pt x="162743" y="194863"/>
                </a:cubicBezTo>
                <a:cubicBezTo>
                  <a:pt x="152399" y="209645"/>
                  <a:pt x="153877" y="230996"/>
                  <a:pt x="167176" y="242494"/>
                </a:cubicBezTo>
                <a:cubicBezTo>
                  <a:pt x="167176" y="242494"/>
                  <a:pt x="167176" y="242494"/>
                  <a:pt x="169337" y="244450"/>
                </a:cubicBezTo>
                <a:lnTo>
                  <a:pt x="178874" y="253084"/>
                </a:lnTo>
                <a:lnTo>
                  <a:pt x="0" y="302108"/>
                </a:lnTo>
                <a:lnTo>
                  <a:pt x="231775" y="510580"/>
                </a:lnTo>
                <a:lnTo>
                  <a:pt x="408272" y="460742"/>
                </a:lnTo>
                <a:cubicBezTo>
                  <a:pt x="557041" y="595413"/>
                  <a:pt x="797608" y="813183"/>
                  <a:pt x="1186619" y="1165328"/>
                </a:cubicBezTo>
                <a:lnTo>
                  <a:pt x="1092199" y="1180163"/>
                </a:lnTo>
                <a:close/>
              </a:path>
            </a:pathLst>
          </a:custGeom>
          <a:solidFill>
            <a:schemeClr val="bg1">
              <a:lumMod val="65000"/>
              <a:alpha val="10000"/>
            </a:schemeClr>
          </a:solidFill>
          <a:ln>
            <a:noFill/>
          </a:ln>
        </p:spPr>
        <p:txBody>
          <a:bodyPr vert="horz" wrap="square" lIns="91439" tIns="45720" rIns="91439" bIns="45720" numCol="1" anchor="t" anchorCtr="0" compatLnSpc="1"/>
          <a:lstStyle/>
          <a:p>
            <a:pPr defTabSz="914400">
              <a:defRPr/>
            </a:pPr>
            <a:endParaRPr lang="zh-CN" altLang="en-US" sz="1799" kern="0" dirty="0">
              <a:solidFill>
                <a:srgbClr val="080808"/>
              </a:solidFill>
              <a:cs typeface="+mn-ea"/>
              <a:sym typeface="+mn-lt"/>
            </a:endParaRPr>
          </a:p>
        </p:txBody>
      </p:sp>
      <p:sp>
        <p:nvSpPr>
          <p:cNvPr id="68" name="菱形 67"/>
          <p:cNvSpPr/>
          <p:nvPr/>
        </p:nvSpPr>
        <p:spPr>
          <a:xfrm>
            <a:off x="2702014" y="1638807"/>
            <a:ext cx="631805" cy="632083"/>
          </a:xfrm>
          <a:prstGeom prst="diamond">
            <a:avLst/>
          </a:prstGeom>
          <a:solidFill>
            <a:schemeClr val="accent1"/>
          </a:solidFill>
          <a:ln w="25400" cap="flat" cmpd="sng" algn="ctr">
            <a:noFill/>
            <a:prstDash val="solid"/>
          </a:ln>
          <a:effectLst/>
        </p:spPr>
        <p:txBody>
          <a:bodyPr lIns="0" tIns="0" rIns="0" bIns="0" rtlCol="0" anchor="ctr"/>
          <a:lstStyle/>
          <a:p>
            <a:pPr algn="ctr"/>
            <a:r>
              <a:rPr lang="en-US" altLang="zh-CN" sz="1799" kern="0" dirty="0">
                <a:solidFill>
                  <a:srgbClr val="F8F8F8"/>
                </a:solidFill>
                <a:latin typeface="Impact" panose="020B0806030902050204" pitchFamily="34" charset="0"/>
                <a:cs typeface="+mn-ea"/>
                <a:sym typeface="+mn-lt"/>
              </a:rPr>
              <a:t>01</a:t>
            </a:r>
            <a:endParaRPr lang="zh-CN" altLang="en-US" sz="1799" kern="0" dirty="0">
              <a:solidFill>
                <a:srgbClr val="F8F8F8"/>
              </a:solidFill>
              <a:latin typeface="Impact" panose="020B0806030902050204" pitchFamily="34" charset="0"/>
              <a:cs typeface="+mn-ea"/>
              <a:sym typeface="+mn-lt"/>
            </a:endParaRPr>
          </a:p>
        </p:txBody>
      </p:sp>
      <p:sp>
        <p:nvSpPr>
          <p:cNvPr id="69" name="菱形 68"/>
          <p:cNvSpPr/>
          <p:nvPr/>
        </p:nvSpPr>
        <p:spPr>
          <a:xfrm>
            <a:off x="5731144" y="1638807"/>
            <a:ext cx="631805" cy="632083"/>
          </a:xfrm>
          <a:prstGeom prst="diamond">
            <a:avLst/>
          </a:prstGeom>
          <a:solidFill>
            <a:schemeClr val="accent3"/>
          </a:solidFill>
          <a:ln w="25400" cap="flat" cmpd="sng" algn="ctr">
            <a:noFill/>
            <a:prstDash val="solid"/>
          </a:ln>
          <a:effectLst/>
        </p:spPr>
        <p:txBody>
          <a:bodyPr lIns="0" tIns="0" rIns="0" bIns="0" rtlCol="0" anchor="ctr"/>
          <a:lstStyle/>
          <a:p>
            <a:pPr algn="ctr"/>
            <a:r>
              <a:rPr lang="en-US" altLang="zh-CN" sz="1799" kern="0" dirty="0">
                <a:solidFill>
                  <a:srgbClr val="F8F8F8"/>
                </a:solidFill>
                <a:latin typeface="Impact" panose="020B0806030902050204" pitchFamily="34" charset="0"/>
                <a:cs typeface="+mn-ea"/>
                <a:sym typeface="+mn-lt"/>
              </a:rPr>
              <a:t>03</a:t>
            </a:r>
            <a:endParaRPr lang="zh-CN" altLang="en-US" sz="1799" kern="0" dirty="0">
              <a:solidFill>
                <a:srgbClr val="F8F8F8"/>
              </a:solidFill>
              <a:latin typeface="Impact" panose="020B0806030902050204" pitchFamily="34" charset="0"/>
              <a:cs typeface="+mn-ea"/>
              <a:sym typeface="+mn-lt"/>
            </a:endParaRPr>
          </a:p>
        </p:txBody>
      </p:sp>
      <p:sp>
        <p:nvSpPr>
          <p:cNvPr id="70" name="菱形 69"/>
          <p:cNvSpPr/>
          <p:nvPr/>
        </p:nvSpPr>
        <p:spPr>
          <a:xfrm>
            <a:off x="2702014" y="3270477"/>
            <a:ext cx="631805" cy="632083"/>
          </a:xfrm>
          <a:prstGeom prst="diamond">
            <a:avLst/>
          </a:prstGeom>
          <a:solidFill>
            <a:schemeClr val="accent2"/>
          </a:solidFill>
          <a:ln w="25400" cap="flat" cmpd="sng" algn="ctr">
            <a:noFill/>
            <a:prstDash val="solid"/>
          </a:ln>
          <a:effectLst/>
        </p:spPr>
        <p:txBody>
          <a:bodyPr lIns="0" tIns="0" rIns="0" bIns="0" rtlCol="0" anchor="ctr"/>
          <a:lstStyle/>
          <a:p>
            <a:pPr algn="ctr"/>
            <a:r>
              <a:rPr lang="en-US" altLang="zh-CN" sz="1799" kern="0" dirty="0">
                <a:solidFill>
                  <a:srgbClr val="F8F8F8"/>
                </a:solidFill>
                <a:latin typeface="Impact" panose="020B0806030902050204" pitchFamily="34" charset="0"/>
                <a:cs typeface="+mn-ea"/>
                <a:sym typeface="+mn-lt"/>
              </a:rPr>
              <a:t>02</a:t>
            </a:r>
            <a:endParaRPr lang="zh-CN" altLang="en-US" sz="1799" kern="0" dirty="0">
              <a:solidFill>
                <a:srgbClr val="F8F8F8"/>
              </a:solidFill>
              <a:latin typeface="Impact" panose="020B0806030902050204" pitchFamily="34" charset="0"/>
              <a:cs typeface="+mn-ea"/>
              <a:sym typeface="+mn-lt"/>
            </a:endParaRPr>
          </a:p>
        </p:txBody>
      </p:sp>
      <p:sp>
        <p:nvSpPr>
          <p:cNvPr id="71" name="菱形 70"/>
          <p:cNvSpPr/>
          <p:nvPr/>
        </p:nvSpPr>
        <p:spPr>
          <a:xfrm>
            <a:off x="5731144" y="3270477"/>
            <a:ext cx="631805" cy="632083"/>
          </a:xfrm>
          <a:prstGeom prst="diamond">
            <a:avLst/>
          </a:prstGeom>
          <a:solidFill>
            <a:schemeClr val="accent4"/>
          </a:solidFill>
          <a:ln w="25400" cap="flat" cmpd="sng" algn="ctr">
            <a:noFill/>
            <a:prstDash val="solid"/>
          </a:ln>
          <a:effectLst/>
        </p:spPr>
        <p:txBody>
          <a:bodyPr lIns="0" tIns="0" rIns="0" bIns="0" rtlCol="0" anchor="ctr"/>
          <a:lstStyle/>
          <a:p>
            <a:pPr algn="ctr"/>
            <a:r>
              <a:rPr lang="en-US" altLang="zh-CN" sz="1799" kern="0" dirty="0">
                <a:solidFill>
                  <a:srgbClr val="F8F8F8"/>
                </a:solidFill>
                <a:latin typeface="Impact" panose="020B0806030902050204" pitchFamily="34" charset="0"/>
                <a:cs typeface="+mn-ea"/>
                <a:sym typeface="+mn-lt"/>
              </a:rPr>
              <a:t>04</a:t>
            </a:r>
            <a:endParaRPr lang="zh-CN" altLang="en-US" sz="1799" kern="0" dirty="0">
              <a:solidFill>
                <a:srgbClr val="F8F8F8"/>
              </a:solidFill>
              <a:latin typeface="Impact" panose="020B0806030902050204" pitchFamily="34" charset="0"/>
              <a:cs typeface="+mn-ea"/>
              <a:sym typeface="+mn-lt"/>
            </a:endParaRPr>
          </a:p>
        </p:txBody>
      </p:sp>
      <p:sp>
        <p:nvSpPr>
          <p:cNvPr id="4" name="文本框 3">
            <a:extLst>
              <a:ext uri="{FF2B5EF4-FFF2-40B4-BE49-F238E27FC236}">
                <a16:creationId xmlns:a16="http://schemas.microsoft.com/office/drawing/2014/main" id="{CFEA8513-A489-4F0C-883D-BF60F3F166F6}"/>
              </a:ext>
            </a:extLst>
          </p:cNvPr>
          <p:cNvSpPr txBox="1"/>
          <p:nvPr/>
        </p:nvSpPr>
        <p:spPr>
          <a:xfrm>
            <a:off x="1052869" y="1469461"/>
            <a:ext cx="1821501" cy="307777"/>
          </a:xfrm>
          <a:prstGeom prst="rect">
            <a:avLst/>
          </a:prstGeom>
          <a:noFill/>
        </p:spPr>
        <p:txBody>
          <a:bodyPr wrap="square" rtlCol="0">
            <a:spAutoFit/>
          </a:bodyPr>
          <a:lstStyle/>
          <a:p>
            <a:pPr algn="ctr"/>
            <a:r>
              <a:rPr lang="zh-CN" altLang="en-US" sz="1400" b="1" dirty="0"/>
              <a:t>管理员表</a:t>
            </a:r>
          </a:p>
        </p:txBody>
      </p:sp>
      <p:sp>
        <p:nvSpPr>
          <p:cNvPr id="5" name="文本框 4">
            <a:extLst>
              <a:ext uri="{FF2B5EF4-FFF2-40B4-BE49-F238E27FC236}">
                <a16:creationId xmlns:a16="http://schemas.microsoft.com/office/drawing/2014/main" id="{4D695D11-4C05-42AC-8A01-27FE427D9820}"/>
              </a:ext>
            </a:extLst>
          </p:cNvPr>
          <p:cNvSpPr txBox="1"/>
          <p:nvPr/>
        </p:nvSpPr>
        <p:spPr>
          <a:xfrm>
            <a:off x="6077982" y="1420154"/>
            <a:ext cx="1821501" cy="307777"/>
          </a:xfrm>
          <a:prstGeom prst="rect">
            <a:avLst/>
          </a:prstGeom>
          <a:noFill/>
        </p:spPr>
        <p:txBody>
          <a:bodyPr wrap="square" rtlCol="0">
            <a:spAutoFit/>
          </a:bodyPr>
          <a:lstStyle/>
          <a:p>
            <a:pPr algn="ctr"/>
            <a:r>
              <a:rPr lang="zh-CN" altLang="en-US" sz="1400" b="1" dirty="0"/>
              <a:t>考生表</a:t>
            </a:r>
          </a:p>
        </p:txBody>
      </p:sp>
      <p:sp>
        <p:nvSpPr>
          <p:cNvPr id="6" name="文本框 5">
            <a:extLst>
              <a:ext uri="{FF2B5EF4-FFF2-40B4-BE49-F238E27FC236}">
                <a16:creationId xmlns:a16="http://schemas.microsoft.com/office/drawing/2014/main" id="{4F20F99C-9ED4-4594-9C62-092F6A784BA8}"/>
              </a:ext>
            </a:extLst>
          </p:cNvPr>
          <p:cNvSpPr txBox="1"/>
          <p:nvPr/>
        </p:nvSpPr>
        <p:spPr>
          <a:xfrm>
            <a:off x="1025702" y="3697450"/>
            <a:ext cx="1821501" cy="307777"/>
          </a:xfrm>
          <a:prstGeom prst="rect">
            <a:avLst/>
          </a:prstGeom>
          <a:noFill/>
        </p:spPr>
        <p:txBody>
          <a:bodyPr wrap="square" rtlCol="0">
            <a:spAutoFit/>
          </a:bodyPr>
          <a:lstStyle/>
          <a:p>
            <a:pPr algn="ctr"/>
            <a:r>
              <a:rPr lang="zh-CN" altLang="en-US" sz="1400" b="1" dirty="0"/>
              <a:t>试卷表</a:t>
            </a:r>
          </a:p>
        </p:txBody>
      </p:sp>
      <p:sp>
        <p:nvSpPr>
          <p:cNvPr id="7" name="文本框 6">
            <a:extLst>
              <a:ext uri="{FF2B5EF4-FFF2-40B4-BE49-F238E27FC236}">
                <a16:creationId xmlns:a16="http://schemas.microsoft.com/office/drawing/2014/main" id="{9767DE37-E439-4172-92FC-443F631870DE}"/>
              </a:ext>
            </a:extLst>
          </p:cNvPr>
          <p:cNvSpPr txBox="1"/>
          <p:nvPr/>
        </p:nvSpPr>
        <p:spPr>
          <a:xfrm>
            <a:off x="6163266" y="3743031"/>
            <a:ext cx="1821501" cy="307777"/>
          </a:xfrm>
          <a:prstGeom prst="rect">
            <a:avLst/>
          </a:prstGeom>
          <a:noFill/>
        </p:spPr>
        <p:txBody>
          <a:bodyPr wrap="square" rtlCol="0">
            <a:spAutoFit/>
          </a:bodyPr>
          <a:lstStyle/>
          <a:p>
            <a:pPr algn="ctr"/>
            <a:r>
              <a:rPr lang="zh-CN" altLang="en-US" sz="1400" b="1" dirty="0"/>
              <a:t>成绩表</a:t>
            </a:r>
          </a:p>
        </p:txBody>
      </p:sp>
      <p:graphicFrame>
        <p:nvGraphicFramePr>
          <p:cNvPr id="8" name="表格 7">
            <a:extLst>
              <a:ext uri="{FF2B5EF4-FFF2-40B4-BE49-F238E27FC236}">
                <a16:creationId xmlns:a16="http://schemas.microsoft.com/office/drawing/2014/main" id="{DB5E928D-BDDF-4ECF-92EE-F909CFF981D8}"/>
              </a:ext>
            </a:extLst>
          </p:cNvPr>
          <p:cNvGraphicFramePr>
            <a:graphicFrameLocks noGrp="1"/>
          </p:cNvGraphicFramePr>
          <p:nvPr>
            <p:extLst>
              <p:ext uri="{D42A27DB-BD31-4B8C-83A1-F6EECF244321}">
                <p14:modId xmlns:p14="http://schemas.microsoft.com/office/powerpoint/2010/main" val="3179609867"/>
              </p:ext>
            </p:extLst>
          </p:nvPr>
        </p:nvGraphicFramePr>
        <p:xfrm>
          <a:off x="2005682" y="1898760"/>
          <a:ext cx="5386649" cy="1607073"/>
        </p:xfrm>
        <a:graphic>
          <a:graphicData uri="http://schemas.openxmlformats.org/drawingml/2006/table">
            <a:tbl>
              <a:tblPr firstRow="1" firstCol="1" bandRow="1">
                <a:tableStyleId>{5C22544A-7EE6-4342-B048-85BDC9FD1C3A}</a:tableStyleId>
              </a:tblPr>
              <a:tblGrid>
                <a:gridCol w="1579728">
                  <a:extLst>
                    <a:ext uri="{9D8B030D-6E8A-4147-A177-3AD203B41FA5}">
                      <a16:colId xmlns:a16="http://schemas.microsoft.com/office/drawing/2014/main" val="2271713167"/>
                    </a:ext>
                  </a:extLst>
                </a:gridCol>
                <a:gridCol w="1579728">
                  <a:extLst>
                    <a:ext uri="{9D8B030D-6E8A-4147-A177-3AD203B41FA5}">
                      <a16:colId xmlns:a16="http://schemas.microsoft.com/office/drawing/2014/main" val="440520233"/>
                    </a:ext>
                  </a:extLst>
                </a:gridCol>
                <a:gridCol w="427935">
                  <a:extLst>
                    <a:ext uri="{9D8B030D-6E8A-4147-A177-3AD203B41FA5}">
                      <a16:colId xmlns:a16="http://schemas.microsoft.com/office/drawing/2014/main" val="229744365"/>
                    </a:ext>
                  </a:extLst>
                </a:gridCol>
                <a:gridCol w="1799258">
                  <a:extLst>
                    <a:ext uri="{9D8B030D-6E8A-4147-A177-3AD203B41FA5}">
                      <a16:colId xmlns:a16="http://schemas.microsoft.com/office/drawing/2014/main" val="357284062"/>
                    </a:ext>
                  </a:extLst>
                </a:gridCol>
              </a:tblGrid>
              <a:tr h="535691">
                <a:tc>
                  <a:txBody>
                    <a:bodyPr/>
                    <a:lstStyle/>
                    <a:p>
                      <a:pPr algn="ctr"/>
                      <a:r>
                        <a:rPr lang="en-US" sz="1100">
                          <a:effectLst/>
                        </a:rPr>
                        <a:t>Admin_id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varchar</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unique </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1771936"/>
                  </a:ext>
                </a:extLst>
              </a:tr>
              <a:tr h="535691">
                <a:tc>
                  <a:txBody>
                    <a:bodyPr/>
                    <a:lstStyle/>
                    <a:p>
                      <a:pPr algn="ctr"/>
                      <a:r>
                        <a:rPr lang="en-US" sz="1100">
                          <a:effectLst/>
                        </a:rPr>
                        <a:t>Admin_name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varchar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Not null</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397399"/>
                  </a:ext>
                </a:extLst>
              </a:tr>
              <a:tr h="535691">
                <a:tc>
                  <a:txBody>
                    <a:bodyPr/>
                    <a:lstStyle/>
                    <a:p>
                      <a:pPr algn="ctr"/>
                      <a:r>
                        <a:rPr lang="en-US" sz="1100">
                          <a:effectLst/>
                        </a:rPr>
                        <a:t>Admin_password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varchar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Not null</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22541407"/>
                  </a:ext>
                </a:extLst>
              </a:tr>
            </a:tbl>
          </a:graphicData>
        </a:graphic>
      </p:graphicFrame>
      <p:graphicFrame>
        <p:nvGraphicFramePr>
          <p:cNvPr id="9" name="表格 8">
            <a:extLst>
              <a:ext uri="{FF2B5EF4-FFF2-40B4-BE49-F238E27FC236}">
                <a16:creationId xmlns:a16="http://schemas.microsoft.com/office/drawing/2014/main" id="{9A987094-3767-43C5-85BA-6580FD47B002}"/>
              </a:ext>
            </a:extLst>
          </p:cNvPr>
          <p:cNvGraphicFramePr>
            <a:graphicFrameLocks noGrp="1"/>
          </p:cNvGraphicFramePr>
          <p:nvPr>
            <p:extLst>
              <p:ext uri="{D42A27DB-BD31-4B8C-83A1-F6EECF244321}">
                <p14:modId xmlns:p14="http://schemas.microsoft.com/office/powerpoint/2010/main" val="3723346650"/>
              </p:ext>
            </p:extLst>
          </p:nvPr>
        </p:nvGraphicFramePr>
        <p:xfrm>
          <a:off x="2496647" y="2307944"/>
          <a:ext cx="4516899" cy="871080"/>
        </p:xfrm>
        <a:graphic>
          <a:graphicData uri="http://schemas.openxmlformats.org/drawingml/2006/table">
            <a:tbl>
              <a:tblPr firstRow="1" firstCol="1" bandRow="1">
                <a:tableStyleId>{5C22544A-7EE6-4342-B048-85BDC9FD1C3A}</a:tableStyleId>
              </a:tblPr>
              <a:tblGrid>
                <a:gridCol w="1129059">
                  <a:extLst>
                    <a:ext uri="{9D8B030D-6E8A-4147-A177-3AD203B41FA5}">
                      <a16:colId xmlns:a16="http://schemas.microsoft.com/office/drawing/2014/main" val="4292586338"/>
                    </a:ext>
                  </a:extLst>
                </a:gridCol>
                <a:gridCol w="1129059">
                  <a:extLst>
                    <a:ext uri="{9D8B030D-6E8A-4147-A177-3AD203B41FA5}">
                      <a16:colId xmlns:a16="http://schemas.microsoft.com/office/drawing/2014/main" val="771728254"/>
                    </a:ext>
                  </a:extLst>
                </a:gridCol>
                <a:gridCol w="1129059">
                  <a:extLst>
                    <a:ext uri="{9D8B030D-6E8A-4147-A177-3AD203B41FA5}">
                      <a16:colId xmlns:a16="http://schemas.microsoft.com/office/drawing/2014/main" val="1478577972"/>
                    </a:ext>
                  </a:extLst>
                </a:gridCol>
                <a:gridCol w="1129722">
                  <a:extLst>
                    <a:ext uri="{9D8B030D-6E8A-4147-A177-3AD203B41FA5}">
                      <a16:colId xmlns:a16="http://schemas.microsoft.com/office/drawing/2014/main" val="2072599620"/>
                    </a:ext>
                  </a:extLst>
                </a:gridCol>
              </a:tblGrid>
              <a:tr h="435540">
                <a:tc>
                  <a:txBody>
                    <a:bodyPr/>
                    <a:lstStyle/>
                    <a:p>
                      <a:pPr algn="ctr"/>
                      <a:r>
                        <a:rPr lang="en-US" sz="1100">
                          <a:effectLst/>
                        </a:rPr>
                        <a:t>test_id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varchar</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unique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66468201"/>
                  </a:ext>
                </a:extLst>
              </a:tr>
              <a:tr h="435540">
                <a:tc>
                  <a:txBody>
                    <a:bodyPr/>
                    <a:lstStyle/>
                    <a:p>
                      <a:pPr algn="ctr"/>
                      <a:r>
                        <a:rPr lang="en-US" sz="1100">
                          <a:effectLst/>
                        </a:rPr>
                        <a:t>test_class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varchar</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255</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Not null</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88129262"/>
                  </a:ext>
                </a:extLst>
              </a:tr>
            </a:tbl>
          </a:graphicData>
        </a:graphic>
      </p:graphicFrame>
      <p:graphicFrame>
        <p:nvGraphicFramePr>
          <p:cNvPr id="10" name="表格 9">
            <a:extLst>
              <a:ext uri="{FF2B5EF4-FFF2-40B4-BE49-F238E27FC236}">
                <a16:creationId xmlns:a16="http://schemas.microsoft.com/office/drawing/2014/main" id="{A90FAC18-BD4C-4B91-B486-66278B925036}"/>
              </a:ext>
            </a:extLst>
          </p:cNvPr>
          <p:cNvGraphicFramePr>
            <a:graphicFrameLocks noGrp="1"/>
          </p:cNvGraphicFramePr>
          <p:nvPr>
            <p:extLst>
              <p:ext uri="{D42A27DB-BD31-4B8C-83A1-F6EECF244321}">
                <p14:modId xmlns:p14="http://schemas.microsoft.com/office/powerpoint/2010/main" val="4133579908"/>
              </p:ext>
            </p:extLst>
          </p:nvPr>
        </p:nvGraphicFramePr>
        <p:xfrm>
          <a:off x="2242185" y="1736416"/>
          <a:ext cx="4659630" cy="2011680"/>
        </p:xfrm>
        <a:graphic>
          <a:graphicData uri="http://schemas.openxmlformats.org/drawingml/2006/table">
            <a:tbl>
              <a:tblPr firstRow="1" firstCol="1" bandRow="1">
                <a:tableStyleId>{5C22544A-7EE6-4342-B048-85BDC9FD1C3A}</a:tableStyleId>
              </a:tblPr>
              <a:tblGrid>
                <a:gridCol w="1372870">
                  <a:extLst>
                    <a:ext uri="{9D8B030D-6E8A-4147-A177-3AD203B41FA5}">
                      <a16:colId xmlns:a16="http://schemas.microsoft.com/office/drawing/2014/main" val="2640679293"/>
                    </a:ext>
                  </a:extLst>
                </a:gridCol>
                <a:gridCol w="1299845">
                  <a:extLst>
                    <a:ext uri="{9D8B030D-6E8A-4147-A177-3AD203B41FA5}">
                      <a16:colId xmlns:a16="http://schemas.microsoft.com/office/drawing/2014/main" val="2738174968"/>
                    </a:ext>
                  </a:extLst>
                </a:gridCol>
                <a:gridCol w="366395">
                  <a:extLst>
                    <a:ext uri="{9D8B030D-6E8A-4147-A177-3AD203B41FA5}">
                      <a16:colId xmlns:a16="http://schemas.microsoft.com/office/drawing/2014/main" val="3703348320"/>
                    </a:ext>
                  </a:extLst>
                </a:gridCol>
                <a:gridCol w="1620520">
                  <a:extLst>
                    <a:ext uri="{9D8B030D-6E8A-4147-A177-3AD203B41FA5}">
                      <a16:colId xmlns:a16="http://schemas.microsoft.com/office/drawing/2014/main" val="546572776"/>
                    </a:ext>
                  </a:extLst>
                </a:gridCol>
              </a:tblGrid>
              <a:tr h="0">
                <a:tc>
                  <a:txBody>
                    <a:bodyPr/>
                    <a:lstStyle/>
                    <a:p>
                      <a:pPr algn="ctr"/>
                      <a:r>
                        <a:rPr lang="en-US" sz="1100">
                          <a:effectLst/>
                        </a:rPr>
                        <a:t>student_id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varchar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unique </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12620361"/>
                  </a:ext>
                </a:extLst>
              </a:tr>
              <a:tr h="0">
                <a:tc>
                  <a:txBody>
                    <a:bodyPr/>
                    <a:lstStyle/>
                    <a:p>
                      <a:pPr algn="ctr"/>
                      <a:r>
                        <a:rPr lang="en-US" sz="1100">
                          <a:effectLst/>
                        </a:rPr>
                        <a:t>student_name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varchar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Not null</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10117636"/>
                  </a:ext>
                </a:extLst>
              </a:tr>
              <a:tr h="0">
                <a:tc>
                  <a:txBody>
                    <a:bodyPr/>
                    <a:lstStyle/>
                    <a:p>
                      <a:pPr algn="ctr"/>
                      <a:r>
                        <a:rPr lang="en-US" sz="1100">
                          <a:effectLst/>
                        </a:rPr>
                        <a:t>student_password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varchar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Not null</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97929543"/>
                  </a:ext>
                </a:extLst>
              </a:tr>
              <a:tr h="0">
                <a:tc>
                  <a:txBody>
                    <a:bodyPr/>
                    <a:lstStyle/>
                    <a:p>
                      <a:pPr algn="ctr"/>
                      <a:r>
                        <a:rPr lang="en-US" sz="1100">
                          <a:effectLst/>
                        </a:rPr>
                        <a:t>student_sex</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varchar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Not null</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1838979"/>
                  </a:ext>
                </a:extLst>
              </a:tr>
              <a:tr h="0">
                <a:tc>
                  <a:txBody>
                    <a:bodyPr/>
                    <a:lstStyle/>
                    <a:p>
                      <a:pPr algn="ctr"/>
                      <a:r>
                        <a:rPr lang="en-US" sz="1100">
                          <a:effectLst/>
                        </a:rPr>
                        <a:t>student_class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varchar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Not null</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01384157"/>
                  </a:ext>
                </a:extLst>
              </a:tr>
              <a:tr h="0">
                <a:tc>
                  <a:txBody>
                    <a:bodyPr/>
                    <a:lstStyle/>
                    <a:p>
                      <a:pPr algn="ctr"/>
                      <a:r>
                        <a:rPr lang="en-US" sz="1100">
                          <a:effectLst/>
                        </a:rPr>
                        <a:t>student_score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varchar</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Not null</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52718724"/>
                  </a:ext>
                </a:extLst>
              </a:tr>
            </a:tbl>
          </a:graphicData>
        </a:graphic>
      </p:graphicFrame>
      <p:graphicFrame>
        <p:nvGraphicFramePr>
          <p:cNvPr id="11" name="表格 10">
            <a:extLst>
              <a:ext uri="{FF2B5EF4-FFF2-40B4-BE49-F238E27FC236}">
                <a16:creationId xmlns:a16="http://schemas.microsoft.com/office/drawing/2014/main" id="{878BFAD0-01C5-446B-B7C4-967D8EFD2DDE}"/>
              </a:ext>
            </a:extLst>
          </p:cNvPr>
          <p:cNvGraphicFramePr>
            <a:graphicFrameLocks noGrp="1"/>
          </p:cNvGraphicFramePr>
          <p:nvPr>
            <p:extLst>
              <p:ext uri="{D42A27DB-BD31-4B8C-83A1-F6EECF244321}">
                <p14:modId xmlns:p14="http://schemas.microsoft.com/office/powerpoint/2010/main" val="3849297741"/>
              </p:ext>
            </p:extLst>
          </p:nvPr>
        </p:nvGraphicFramePr>
        <p:xfrm>
          <a:off x="2005682" y="2293013"/>
          <a:ext cx="5386648" cy="1058156"/>
        </p:xfrm>
        <a:graphic>
          <a:graphicData uri="http://schemas.openxmlformats.org/drawingml/2006/table">
            <a:tbl>
              <a:tblPr firstRow="1" firstCol="1" bandRow="1">
                <a:tableStyleId>{5C22544A-7EE6-4342-B048-85BDC9FD1C3A}</a:tableStyleId>
              </a:tblPr>
              <a:tblGrid>
                <a:gridCol w="1346346">
                  <a:extLst>
                    <a:ext uri="{9D8B030D-6E8A-4147-A177-3AD203B41FA5}">
                      <a16:colId xmlns:a16="http://schemas.microsoft.com/office/drawing/2014/main" val="2846796554"/>
                    </a:ext>
                  </a:extLst>
                </a:gridCol>
                <a:gridCol w="1346346">
                  <a:extLst>
                    <a:ext uri="{9D8B030D-6E8A-4147-A177-3AD203B41FA5}">
                      <a16:colId xmlns:a16="http://schemas.microsoft.com/office/drawing/2014/main" val="2336822150"/>
                    </a:ext>
                  </a:extLst>
                </a:gridCol>
                <a:gridCol w="1346978">
                  <a:extLst>
                    <a:ext uri="{9D8B030D-6E8A-4147-A177-3AD203B41FA5}">
                      <a16:colId xmlns:a16="http://schemas.microsoft.com/office/drawing/2014/main" val="1583388789"/>
                    </a:ext>
                  </a:extLst>
                </a:gridCol>
                <a:gridCol w="1346978">
                  <a:extLst>
                    <a:ext uri="{9D8B030D-6E8A-4147-A177-3AD203B41FA5}">
                      <a16:colId xmlns:a16="http://schemas.microsoft.com/office/drawing/2014/main" val="3518413938"/>
                    </a:ext>
                  </a:extLst>
                </a:gridCol>
              </a:tblGrid>
              <a:tr h="264539">
                <a:tc>
                  <a:txBody>
                    <a:bodyPr/>
                    <a:lstStyle/>
                    <a:p>
                      <a:pPr algn="ctr"/>
                      <a:r>
                        <a:rPr lang="en-US" sz="1100">
                          <a:effectLst/>
                        </a:rPr>
                        <a:t>student_id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varchar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unique </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49650659"/>
                  </a:ext>
                </a:extLst>
              </a:tr>
              <a:tr h="264539">
                <a:tc>
                  <a:txBody>
                    <a:bodyPr/>
                    <a:lstStyle/>
                    <a:p>
                      <a:pPr algn="ctr"/>
                      <a:r>
                        <a:rPr lang="en-US" sz="1100">
                          <a:effectLst/>
                        </a:rPr>
                        <a:t>test_id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varchar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255</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unique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9892062"/>
                  </a:ext>
                </a:extLst>
              </a:tr>
              <a:tr h="264539">
                <a:tc>
                  <a:txBody>
                    <a:bodyPr/>
                    <a:lstStyle/>
                    <a:p>
                      <a:pPr algn="ctr"/>
                      <a:r>
                        <a:rPr lang="en-US" sz="1100">
                          <a:effectLst/>
                        </a:rPr>
                        <a:t>student_name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varchar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255</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Not null</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1157428"/>
                  </a:ext>
                </a:extLst>
              </a:tr>
              <a:tr h="264539">
                <a:tc>
                  <a:txBody>
                    <a:bodyPr/>
                    <a:lstStyle/>
                    <a:p>
                      <a:pPr algn="ctr"/>
                      <a:r>
                        <a:rPr lang="en-US" sz="1100" dirty="0" err="1">
                          <a:effectLst/>
                        </a:rPr>
                        <a:t>student_score</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varchar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255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Not null</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16387153"/>
                  </a:ext>
                </a:extLst>
              </a:tr>
            </a:tbl>
          </a:graphicData>
        </a:graphic>
      </p:graphicFrame>
    </p:spTree>
    <p:extLst>
      <p:ext uri="{BB962C8B-B14F-4D97-AF65-F5344CB8AC3E}">
        <p14:creationId xmlns:p14="http://schemas.microsoft.com/office/powerpoint/2010/main" val="3732556856"/>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00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2" presetClass="entr" presetSubtype="9" fill="hold" nodeType="withEffect">
                                  <p:stCondLst>
                                    <p:cond delay="1500"/>
                                  </p:stCondLst>
                                  <p:childTnLst>
                                    <p:set>
                                      <p:cBhvr>
                                        <p:cTn id="11" dur="1" fill="hold">
                                          <p:stCondLst>
                                            <p:cond delay="0"/>
                                          </p:stCondLst>
                                        </p:cTn>
                                        <p:tgtEl>
                                          <p:spTgt spid="61"/>
                                        </p:tgtEl>
                                        <p:attrNameLst>
                                          <p:attrName>style.visibility</p:attrName>
                                        </p:attrNameLst>
                                      </p:cBhvr>
                                      <p:to>
                                        <p:strVal val="visible"/>
                                      </p:to>
                                    </p:set>
                                    <p:anim calcmode="lin" valueType="num">
                                      <p:cBhvr additive="base">
                                        <p:cTn id="12" dur="250" fill="hold"/>
                                        <p:tgtEl>
                                          <p:spTgt spid="61"/>
                                        </p:tgtEl>
                                        <p:attrNameLst>
                                          <p:attrName>ppt_x</p:attrName>
                                        </p:attrNameLst>
                                      </p:cBhvr>
                                      <p:tavLst>
                                        <p:tav tm="0">
                                          <p:val>
                                            <p:strVal val="0-#ppt_w/2"/>
                                          </p:val>
                                        </p:tav>
                                        <p:tav tm="100000">
                                          <p:val>
                                            <p:strVal val="#ppt_x"/>
                                          </p:val>
                                        </p:tav>
                                      </p:tavLst>
                                    </p:anim>
                                    <p:anim calcmode="lin" valueType="num">
                                      <p:cBhvr additive="base">
                                        <p:cTn id="13" dur="250" fill="hold"/>
                                        <p:tgtEl>
                                          <p:spTgt spid="61"/>
                                        </p:tgtEl>
                                        <p:attrNameLst>
                                          <p:attrName>ppt_y</p:attrName>
                                        </p:attrNameLst>
                                      </p:cBhvr>
                                      <p:tavLst>
                                        <p:tav tm="0">
                                          <p:val>
                                            <p:strVal val="0-#ppt_h/2"/>
                                          </p:val>
                                        </p:tav>
                                        <p:tav tm="100000">
                                          <p:val>
                                            <p:strVal val="#ppt_y"/>
                                          </p:val>
                                        </p:tav>
                                      </p:tavLst>
                                    </p:anim>
                                  </p:childTnLst>
                                </p:cTn>
                              </p:par>
                              <p:par>
                                <p:cTn id="14" presetID="2" presetClass="entr" presetSubtype="12" fill="hold" grpId="0" nodeType="withEffect">
                                  <p:stCondLst>
                                    <p:cond delay="1500"/>
                                  </p:stCondLst>
                                  <p:childTnLst>
                                    <p:set>
                                      <p:cBhvr>
                                        <p:cTn id="15" dur="1" fill="hold">
                                          <p:stCondLst>
                                            <p:cond delay="0"/>
                                          </p:stCondLst>
                                        </p:cTn>
                                        <p:tgtEl>
                                          <p:spTgt spid="67"/>
                                        </p:tgtEl>
                                        <p:attrNameLst>
                                          <p:attrName>style.visibility</p:attrName>
                                        </p:attrNameLst>
                                      </p:cBhvr>
                                      <p:to>
                                        <p:strVal val="visible"/>
                                      </p:to>
                                    </p:set>
                                    <p:anim calcmode="lin" valueType="num">
                                      <p:cBhvr additive="base">
                                        <p:cTn id="16" dur="250" fill="hold"/>
                                        <p:tgtEl>
                                          <p:spTgt spid="67"/>
                                        </p:tgtEl>
                                        <p:attrNameLst>
                                          <p:attrName>ppt_x</p:attrName>
                                        </p:attrNameLst>
                                      </p:cBhvr>
                                      <p:tavLst>
                                        <p:tav tm="0">
                                          <p:val>
                                            <p:strVal val="0-#ppt_w/2"/>
                                          </p:val>
                                        </p:tav>
                                        <p:tav tm="100000">
                                          <p:val>
                                            <p:strVal val="#ppt_x"/>
                                          </p:val>
                                        </p:tav>
                                      </p:tavLst>
                                    </p:anim>
                                    <p:anim calcmode="lin" valueType="num">
                                      <p:cBhvr additive="base">
                                        <p:cTn id="17" dur="250" fill="hold"/>
                                        <p:tgtEl>
                                          <p:spTgt spid="67"/>
                                        </p:tgtEl>
                                        <p:attrNameLst>
                                          <p:attrName>ppt_y</p:attrName>
                                        </p:attrNameLst>
                                      </p:cBhvr>
                                      <p:tavLst>
                                        <p:tav tm="0">
                                          <p:val>
                                            <p:strVal val="1+#ppt_h/2"/>
                                          </p:val>
                                        </p:tav>
                                        <p:tav tm="100000">
                                          <p:val>
                                            <p:strVal val="#ppt_y"/>
                                          </p:val>
                                        </p:tav>
                                      </p:tavLst>
                                    </p:anim>
                                  </p:childTnLst>
                                </p:cTn>
                              </p:par>
                              <p:par>
                                <p:cTn id="18" presetID="53" presetClass="entr" presetSubtype="16" fill="hold" grpId="0" nodeType="withEffect">
                                  <p:stCondLst>
                                    <p:cond delay="1800"/>
                                  </p:stCondLst>
                                  <p:childTnLst>
                                    <p:set>
                                      <p:cBhvr>
                                        <p:cTn id="19" dur="1" fill="hold">
                                          <p:stCondLst>
                                            <p:cond delay="0"/>
                                          </p:stCondLst>
                                        </p:cTn>
                                        <p:tgtEl>
                                          <p:spTgt spid="68"/>
                                        </p:tgtEl>
                                        <p:attrNameLst>
                                          <p:attrName>style.visibility</p:attrName>
                                        </p:attrNameLst>
                                      </p:cBhvr>
                                      <p:to>
                                        <p:strVal val="visible"/>
                                      </p:to>
                                    </p:set>
                                    <p:anim calcmode="lin" valueType="num">
                                      <p:cBhvr>
                                        <p:cTn id="20" dur="500" fill="hold"/>
                                        <p:tgtEl>
                                          <p:spTgt spid="68"/>
                                        </p:tgtEl>
                                        <p:attrNameLst>
                                          <p:attrName>ppt_w</p:attrName>
                                        </p:attrNameLst>
                                      </p:cBhvr>
                                      <p:tavLst>
                                        <p:tav tm="0">
                                          <p:val>
                                            <p:fltVal val="0"/>
                                          </p:val>
                                        </p:tav>
                                        <p:tav tm="100000">
                                          <p:val>
                                            <p:strVal val="#ppt_w"/>
                                          </p:val>
                                        </p:tav>
                                      </p:tavLst>
                                    </p:anim>
                                    <p:anim calcmode="lin" valueType="num">
                                      <p:cBhvr>
                                        <p:cTn id="21" dur="500" fill="hold"/>
                                        <p:tgtEl>
                                          <p:spTgt spid="68"/>
                                        </p:tgtEl>
                                        <p:attrNameLst>
                                          <p:attrName>ppt_h</p:attrName>
                                        </p:attrNameLst>
                                      </p:cBhvr>
                                      <p:tavLst>
                                        <p:tav tm="0">
                                          <p:val>
                                            <p:fltVal val="0"/>
                                          </p:val>
                                        </p:tav>
                                        <p:tav tm="100000">
                                          <p:val>
                                            <p:strVal val="#ppt_h"/>
                                          </p:val>
                                        </p:tav>
                                      </p:tavLst>
                                    </p:anim>
                                    <p:animEffect transition="in" filter="fade">
                                      <p:cBhvr>
                                        <p:cTn id="22" dur="500"/>
                                        <p:tgtEl>
                                          <p:spTgt spid="68"/>
                                        </p:tgtEl>
                                      </p:cBhvr>
                                    </p:animEffect>
                                  </p:childTnLst>
                                </p:cTn>
                              </p:par>
                              <p:par>
                                <p:cTn id="23" presetID="53" presetClass="entr" presetSubtype="16" fill="hold" grpId="0" nodeType="withEffect">
                                  <p:stCondLst>
                                    <p:cond delay="2300"/>
                                  </p:stCondLst>
                                  <p:childTnLst>
                                    <p:set>
                                      <p:cBhvr>
                                        <p:cTn id="24" dur="1" fill="hold">
                                          <p:stCondLst>
                                            <p:cond delay="0"/>
                                          </p:stCondLst>
                                        </p:cTn>
                                        <p:tgtEl>
                                          <p:spTgt spid="70"/>
                                        </p:tgtEl>
                                        <p:attrNameLst>
                                          <p:attrName>style.visibility</p:attrName>
                                        </p:attrNameLst>
                                      </p:cBhvr>
                                      <p:to>
                                        <p:strVal val="visible"/>
                                      </p:to>
                                    </p:set>
                                    <p:anim calcmode="lin" valueType="num">
                                      <p:cBhvr>
                                        <p:cTn id="25" dur="500" fill="hold"/>
                                        <p:tgtEl>
                                          <p:spTgt spid="70"/>
                                        </p:tgtEl>
                                        <p:attrNameLst>
                                          <p:attrName>ppt_w</p:attrName>
                                        </p:attrNameLst>
                                      </p:cBhvr>
                                      <p:tavLst>
                                        <p:tav tm="0">
                                          <p:val>
                                            <p:fltVal val="0"/>
                                          </p:val>
                                        </p:tav>
                                        <p:tav tm="100000">
                                          <p:val>
                                            <p:strVal val="#ppt_w"/>
                                          </p:val>
                                        </p:tav>
                                      </p:tavLst>
                                    </p:anim>
                                    <p:anim calcmode="lin" valueType="num">
                                      <p:cBhvr>
                                        <p:cTn id="26" dur="500" fill="hold"/>
                                        <p:tgtEl>
                                          <p:spTgt spid="70"/>
                                        </p:tgtEl>
                                        <p:attrNameLst>
                                          <p:attrName>ppt_h</p:attrName>
                                        </p:attrNameLst>
                                      </p:cBhvr>
                                      <p:tavLst>
                                        <p:tav tm="0">
                                          <p:val>
                                            <p:fltVal val="0"/>
                                          </p:val>
                                        </p:tav>
                                        <p:tav tm="100000">
                                          <p:val>
                                            <p:strVal val="#ppt_h"/>
                                          </p:val>
                                        </p:tav>
                                      </p:tavLst>
                                    </p:anim>
                                    <p:animEffect transition="in" filter="fade">
                                      <p:cBhvr>
                                        <p:cTn id="27" dur="500"/>
                                        <p:tgtEl>
                                          <p:spTgt spid="70"/>
                                        </p:tgtEl>
                                      </p:cBhvr>
                                    </p:animEffect>
                                  </p:childTnLst>
                                </p:cTn>
                              </p:par>
                              <p:par>
                                <p:cTn id="28" presetID="53" presetClass="entr" presetSubtype="16" fill="hold" grpId="0" nodeType="withEffect">
                                  <p:stCondLst>
                                    <p:cond delay="2800"/>
                                  </p:stCondLst>
                                  <p:childTnLst>
                                    <p:set>
                                      <p:cBhvr>
                                        <p:cTn id="29" dur="1" fill="hold">
                                          <p:stCondLst>
                                            <p:cond delay="0"/>
                                          </p:stCondLst>
                                        </p:cTn>
                                        <p:tgtEl>
                                          <p:spTgt spid="69"/>
                                        </p:tgtEl>
                                        <p:attrNameLst>
                                          <p:attrName>style.visibility</p:attrName>
                                        </p:attrNameLst>
                                      </p:cBhvr>
                                      <p:to>
                                        <p:strVal val="visible"/>
                                      </p:to>
                                    </p:set>
                                    <p:anim calcmode="lin" valueType="num">
                                      <p:cBhvr>
                                        <p:cTn id="30" dur="500" fill="hold"/>
                                        <p:tgtEl>
                                          <p:spTgt spid="69"/>
                                        </p:tgtEl>
                                        <p:attrNameLst>
                                          <p:attrName>ppt_w</p:attrName>
                                        </p:attrNameLst>
                                      </p:cBhvr>
                                      <p:tavLst>
                                        <p:tav tm="0">
                                          <p:val>
                                            <p:fltVal val="0"/>
                                          </p:val>
                                        </p:tav>
                                        <p:tav tm="100000">
                                          <p:val>
                                            <p:strVal val="#ppt_w"/>
                                          </p:val>
                                        </p:tav>
                                      </p:tavLst>
                                    </p:anim>
                                    <p:anim calcmode="lin" valueType="num">
                                      <p:cBhvr>
                                        <p:cTn id="31" dur="500" fill="hold"/>
                                        <p:tgtEl>
                                          <p:spTgt spid="69"/>
                                        </p:tgtEl>
                                        <p:attrNameLst>
                                          <p:attrName>ppt_h</p:attrName>
                                        </p:attrNameLst>
                                      </p:cBhvr>
                                      <p:tavLst>
                                        <p:tav tm="0">
                                          <p:val>
                                            <p:fltVal val="0"/>
                                          </p:val>
                                        </p:tav>
                                        <p:tav tm="100000">
                                          <p:val>
                                            <p:strVal val="#ppt_h"/>
                                          </p:val>
                                        </p:tav>
                                      </p:tavLst>
                                    </p:anim>
                                    <p:animEffect transition="in" filter="fade">
                                      <p:cBhvr>
                                        <p:cTn id="32" dur="500"/>
                                        <p:tgtEl>
                                          <p:spTgt spid="69"/>
                                        </p:tgtEl>
                                      </p:cBhvr>
                                    </p:animEffect>
                                  </p:childTnLst>
                                </p:cTn>
                              </p:par>
                              <p:par>
                                <p:cTn id="33" presetID="53" presetClass="entr" presetSubtype="16" fill="hold" grpId="0" nodeType="withEffect">
                                  <p:stCondLst>
                                    <p:cond delay="3300"/>
                                  </p:stCondLst>
                                  <p:childTnLst>
                                    <p:set>
                                      <p:cBhvr>
                                        <p:cTn id="34" dur="1" fill="hold">
                                          <p:stCondLst>
                                            <p:cond delay="0"/>
                                          </p:stCondLst>
                                        </p:cTn>
                                        <p:tgtEl>
                                          <p:spTgt spid="71"/>
                                        </p:tgtEl>
                                        <p:attrNameLst>
                                          <p:attrName>style.visibility</p:attrName>
                                        </p:attrNameLst>
                                      </p:cBhvr>
                                      <p:to>
                                        <p:strVal val="visible"/>
                                      </p:to>
                                    </p:set>
                                    <p:anim calcmode="lin" valueType="num">
                                      <p:cBhvr>
                                        <p:cTn id="35" dur="500" fill="hold"/>
                                        <p:tgtEl>
                                          <p:spTgt spid="71"/>
                                        </p:tgtEl>
                                        <p:attrNameLst>
                                          <p:attrName>ppt_w</p:attrName>
                                        </p:attrNameLst>
                                      </p:cBhvr>
                                      <p:tavLst>
                                        <p:tav tm="0">
                                          <p:val>
                                            <p:fltVal val="0"/>
                                          </p:val>
                                        </p:tav>
                                        <p:tav tm="100000">
                                          <p:val>
                                            <p:strVal val="#ppt_w"/>
                                          </p:val>
                                        </p:tav>
                                      </p:tavLst>
                                    </p:anim>
                                    <p:anim calcmode="lin" valueType="num">
                                      <p:cBhvr>
                                        <p:cTn id="36" dur="500" fill="hold"/>
                                        <p:tgtEl>
                                          <p:spTgt spid="71"/>
                                        </p:tgtEl>
                                        <p:attrNameLst>
                                          <p:attrName>ppt_h</p:attrName>
                                        </p:attrNameLst>
                                      </p:cBhvr>
                                      <p:tavLst>
                                        <p:tav tm="0">
                                          <p:val>
                                            <p:fltVal val="0"/>
                                          </p:val>
                                        </p:tav>
                                        <p:tav tm="100000">
                                          <p:val>
                                            <p:strVal val="#ppt_h"/>
                                          </p:val>
                                        </p:tav>
                                      </p:tavLst>
                                    </p:anim>
                                    <p:animEffect transition="in" filter="fade">
                                      <p:cBhvr>
                                        <p:cTn id="37" dur="500"/>
                                        <p:tgtEl>
                                          <p:spTgt spid="71"/>
                                        </p:tgtEl>
                                      </p:cBhvr>
                                    </p:animEffect>
                                  </p:childTnLst>
                                </p:cTn>
                              </p:par>
                            </p:childTnLst>
                          </p:cTn>
                        </p:par>
                        <p:par>
                          <p:cTn id="38" fill="hold">
                            <p:stCondLst>
                              <p:cond delay="3800"/>
                            </p:stCondLst>
                            <p:childTnLst>
                              <p:par>
                                <p:cTn id="39" presetID="26"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80">
                                          <p:stCondLst>
                                            <p:cond delay="0"/>
                                          </p:stCondLst>
                                        </p:cTn>
                                        <p:tgtEl>
                                          <p:spTgt spid="8"/>
                                        </p:tgtEl>
                                      </p:cBhvr>
                                    </p:animEffect>
                                    <p:anim calcmode="lin" valueType="num">
                                      <p:cBhvr>
                                        <p:cTn id="4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7" dur="26">
                                          <p:stCondLst>
                                            <p:cond delay="650"/>
                                          </p:stCondLst>
                                        </p:cTn>
                                        <p:tgtEl>
                                          <p:spTgt spid="8"/>
                                        </p:tgtEl>
                                      </p:cBhvr>
                                      <p:to x="100000" y="60000"/>
                                    </p:animScale>
                                    <p:animScale>
                                      <p:cBhvr>
                                        <p:cTn id="48" dur="166" decel="50000">
                                          <p:stCondLst>
                                            <p:cond delay="676"/>
                                          </p:stCondLst>
                                        </p:cTn>
                                        <p:tgtEl>
                                          <p:spTgt spid="8"/>
                                        </p:tgtEl>
                                      </p:cBhvr>
                                      <p:to x="100000" y="100000"/>
                                    </p:animScale>
                                    <p:animScale>
                                      <p:cBhvr>
                                        <p:cTn id="49" dur="26">
                                          <p:stCondLst>
                                            <p:cond delay="1312"/>
                                          </p:stCondLst>
                                        </p:cTn>
                                        <p:tgtEl>
                                          <p:spTgt spid="8"/>
                                        </p:tgtEl>
                                      </p:cBhvr>
                                      <p:to x="100000" y="80000"/>
                                    </p:animScale>
                                    <p:animScale>
                                      <p:cBhvr>
                                        <p:cTn id="50" dur="166" decel="50000">
                                          <p:stCondLst>
                                            <p:cond delay="1338"/>
                                          </p:stCondLst>
                                        </p:cTn>
                                        <p:tgtEl>
                                          <p:spTgt spid="8"/>
                                        </p:tgtEl>
                                      </p:cBhvr>
                                      <p:to x="100000" y="100000"/>
                                    </p:animScale>
                                    <p:animScale>
                                      <p:cBhvr>
                                        <p:cTn id="51" dur="26">
                                          <p:stCondLst>
                                            <p:cond delay="1642"/>
                                          </p:stCondLst>
                                        </p:cTn>
                                        <p:tgtEl>
                                          <p:spTgt spid="8"/>
                                        </p:tgtEl>
                                      </p:cBhvr>
                                      <p:to x="100000" y="90000"/>
                                    </p:animScale>
                                    <p:animScale>
                                      <p:cBhvr>
                                        <p:cTn id="52" dur="166" decel="50000">
                                          <p:stCondLst>
                                            <p:cond delay="1668"/>
                                          </p:stCondLst>
                                        </p:cTn>
                                        <p:tgtEl>
                                          <p:spTgt spid="8"/>
                                        </p:tgtEl>
                                      </p:cBhvr>
                                      <p:to x="100000" y="100000"/>
                                    </p:animScale>
                                    <p:animScale>
                                      <p:cBhvr>
                                        <p:cTn id="53" dur="26">
                                          <p:stCondLst>
                                            <p:cond delay="1808"/>
                                          </p:stCondLst>
                                        </p:cTn>
                                        <p:tgtEl>
                                          <p:spTgt spid="8"/>
                                        </p:tgtEl>
                                      </p:cBhvr>
                                      <p:to x="100000" y="95000"/>
                                    </p:animScale>
                                    <p:animScale>
                                      <p:cBhvr>
                                        <p:cTn id="54" dur="166" decel="50000">
                                          <p:stCondLst>
                                            <p:cond delay="1834"/>
                                          </p:stCondLst>
                                        </p:cTn>
                                        <p:tgtEl>
                                          <p:spTgt spid="8"/>
                                        </p:tgtEl>
                                      </p:cBhvr>
                                      <p:to x="100000" y="100000"/>
                                    </p:animScale>
                                  </p:childTnLst>
                                  <p:subTnLst>
                                    <p:set>
                                      <p:cBhvr override="childStyle">
                                        <p:cTn dur="1" fill="hold" display="0" masterRel="nextClick" afterEffect="1"/>
                                        <p:tgtEl>
                                          <p:spTgt spid="8"/>
                                        </p:tgtEl>
                                        <p:attrNameLst>
                                          <p:attrName>style.visibility</p:attrName>
                                        </p:attrNameLst>
                                      </p:cBhvr>
                                      <p:to>
                                        <p:strVal val="hidden"/>
                                      </p:to>
                                    </p:set>
                                  </p:subTnLst>
                                </p:cTn>
                              </p:par>
                              <p:par>
                                <p:cTn id="55" presetID="26" presetClass="entr"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down)">
                                      <p:cBhvr>
                                        <p:cTn id="57" dur="580">
                                          <p:stCondLst>
                                            <p:cond delay="0"/>
                                          </p:stCondLst>
                                        </p:cTn>
                                        <p:tgtEl>
                                          <p:spTgt spid="4"/>
                                        </p:tgtEl>
                                      </p:cBhvr>
                                    </p:animEffect>
                                    <p:anim calcmode="lin" valueType="num">
                                      <p:cBhvr>
                                        <p:cTn id="5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63" dur="26">
                                          <p:stCondLst>
                                            <p:cond delay="650"/>
                                          </p:stCondLst>
                                        </p:cTn>
                                        <p:tgtEl>
                                          <p:spTgt spid="4"/>
                                        </p:tgtEl>
                                      </p:cBhvr>
                                      <p:to x="100000" y="60000"/>
                                    </p:animScale>
                                    <p:animScale>
                                      <p:cBhvr>
                                        <p:cTn id="64" dur="166" decel="50000">
                                          <p:stCondLst>
                                            <p:cond delay="676"/>
                                          </p:stCondLst>
                                        </p:cTn>
                                        <p:tgtEl>
                                          <p:spTgt spid="4"/>
                                        </p:tgtEl>
                                      </p:cBhvr>
                                      <p:to x="100000" y="100000"/>
                                    </p:animScale>
                                    <p:animScale>
                                      <p:cBhvr>
                                        <p:cTn id="65" dur="26">
                                          <p:stCondLst>
                                            <p:cond delay="1312"/>
                                          </p:stCondLst>
                                        </p:cTn>
                                        <p:tgtEl>
                                          <p:spTgt spid="4"/>
                                        </p:tgtEl>
                                      </p:cBhvr>
                                      <p:to x="100000" y="80000"/>
                                    </p:animScale>
                                    <p:animScale>
                                      <p:cBhvr>
                                        <p:cTn id="66" dur="166" decel="50000">
                                          <p:stCondLst>
                                            <p:cond delay="1338"/>
                                          </p:stCondLst>
                                        </p:cTn>
                                        <p:tgtEl>
                                          <p:spTgt spid="4"/>
                                        </p:tgtEl>
                                      </p:cBhvr>
                                      <p:to x="100000" y="100000"/>
                                    </p:animScale>
                                    <p:animScale>
                                      <p:cBhvr>
                                        <p:cTn id="67" dur="26">
                                          <p:stCondLst>
                                            <p:cond delay="1642"/>
                                          </p:stCondLst>
                                        </p:cTn>
                                        <p:tgtEl>
                                          <p:spTgt spid="4"/>
                                        </p:tgtEl>
                                      </p:cBhvr>
                                      <p:to x="100000" y="90000"/>
                                    </p:animScale>
                                    <p:animScale>
                                      <p:cBhvr>
                                        <p:cTn id="68" dur="166" decel="50000">
                                          <p:stCondLst>
                                            <p:cond delay="1668"/>
                                          </p:stCondLst>
                                        </p:cTn>
                                        <p:tgtEl>
                                          <p:spTgt spid="4"/>
                                        </p:tgtEl>
                                      </p:cBhvr>
                                      <p:to x="100000" y="100000"/>
                                    </p:animScale>
                                    <p:animScale>
                                      <p:cBhvr>
                                        <p:cTn id="69" dur="26">
                                          <p:stCondLst>
                                            <p:cond delay="1808"/>
                                          </p:stCondLst>
                                        </p:cTn>
                                        <p:tgtEl>
                                          <p:spTgt spid="4"/>
                                        </p:tgtEl>
                                      </p:cBhvr>
                                      <p:to x="100000" y="95000"/>
                                    </p:animScale>
                                    <p:animScale>
                                      <p:cBhvr>
                                        <p:cTn id="70" dur="166" decel="50000">
                                          <p:stCondLst>
                                            <p:cond delay="1834"/>
                                          </p:stCondLst>
                                        </p:cTn>
                                        <p:tgtEl>
                                          <p:spTgt spid="4"/>
                                        </p:tgtEl>
                                      </p:cBhvr>
                                      <p:to x="100000" y="100000"/>
                                    </p:animScale>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310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700"/>
                                        <p:tgtEl>
                                          <p:spTgt spid="9"/>
                                        </p:tgtEl>
                                      </p:cBhvr>
                                    </p:animEffect>
                                    <p:anim calcmode="lin" valueType="num">
                                      <p:cBhvr>
                                        <p:cTn id="76" dur="700" fill="hold"/>
                                        <p:tgtEl>
                                          <p:spTgt spid="9"/>
                                        </p:tgtEl>
                                        <p:attrNameLst>
                                          <p:attrName>ppt_x</p:attrName>
                                        </p:attrNameLst>
                                      </p:cBhvr>
                                      <p:tavLst>
                                        <p:tav tm="0">
                                          <p:val>
                                            <p:strVal val="#ppt_x"/>
                                          </p:val>
                                        </p:tav>
                                        <p:tav tm="100000">
                                          <p:val>
                                            <p:strVal val="#ppt_x"/>
                                          </p:val>
                                        </p:tav>
                                      </p:tavLst>
                                    </p:anim>
                                    <p:anim calcmode="lin" valueType="num">
                                      <p:cBhvr>
                                        <p:cTn id="77" dur="700" fill="hold"/>
                                        <p:tgtEl>
                                          <p:spTgt spid="9"/>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par>
                                <p:cTn id="78" presetID="42" presetClass="entr" presetSubtype="0" fill="hold" grpId="0" nodeType="withEffect">
                                  <p:stCondLst>
                                    <p:cond delay="310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600"/>
                                        <p:tgtEl>
                                          <p:spTgt spid="6"/>
                                        </p:tgtEl>
                                      </p:cBhvr>
                                    </p:animEffect>
                                    <p:anim calcmode="lin" valueType="num">
                                      <p:cBhvr>
                                        <p:cTn id="81" dur="600" fill="hold"/>
                                        <p:tgtEl>
                                          <p:spTgt spid="6"/>
                                        </p:tgtEl>
                                        <p:attrNameLst>
                                          <p:attrName>ppt_x</p:attrName>
                                        </p:attrNameLst>
                                      </p:cBhvr>
                                      <p:tavLst>
                                        <p:tav tm="0">
                                          <p:val>
                                            <p:strVal val="#ppt_x"/>
                                          </p:val>
                                        </p:tav>
                                        <p:tav tm="100000">
                                          <p:val>
                                            <p:strVal val="#ppt_x"/>
                                          </p:val>
                                        </p:tav>
                                      </p:tavLst>
                                    </p:anim>
                                    <p:anim calcmode="lin" valueType="num">
                                      <p:cBhvr>
                                        <p:cTn id="82" dur="600" fill="hold"/>
                                        <p:tgtEl>
                                          <p:spTgt spid="6"/>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4200"/>
                                  </p:stCondLst>
                                  <p:childTnLst>
                                    <p:set>
                                      <p:cBhvr>
                                        <p:cTn id="86" dur="1" fill="hold">
                                          <p:stCondLst>
                                            <p:cond delay="0"/>
                                          </p:stCondLst>
                                        </p:cTn>
                                        <p:tgtEl>
                                          <p:spTgt spid="5"/>
                                        </p:tgtEl>
                                        <p:attrNameLst>
                                          <p:attrName>style.visibility</p:attrName>
                                        </p:attrNameLst>
                                      </p:cBhvr>
                                      <p:to>
                                        <p:strVal val="visible"/>
                                      </p:to>
                                    </p:set>
                                    <p:animEffect transition="in" filter="barn(inVertical)">
                                      <p:cBhvr>
                                        <p:cTn id="8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88" presetID="16" presetClass="entr" presetSubtype="21" fill="hold" nodeType="withEffect">
                                  <p:stCondLst>
                                    <p:cond delay="4300"/>
                                  </p:stCondLst>
                                  <p:childTnLst>
                                    <p:set>
                                      <p:cBhvr>
                                        <p:cTn id="89" dur="1" fill="hold">
                                          <p:stCondLst>
                                            <p:cond delay="0"/>
                                          </p:stCondLst>
                                        </p:cTn>
                                        <p:tgtEl>
                                          <p:spTgt spid="10"/>
                                        </p:tgtEl>
                                        <p:attrNameLst>
                                          <p:attrName>style.visibility</p:attrName>
                                        </p:attrNameLst>
                                      </p:cBhvr>
                                      <p:to>
                                        <p:strVal val="visible"/>
                                      </p:to>
                                    </p:set>
                                    <p:animEffect transition="in" filter="barn(inVertical)">
                                      <p:cBhvr>
                                        <p:cTn id="90"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91" fill="hold">
                      <p:stCondLst>
                        <p:cond delay="indefinite"/>
                      </p:stCondLst>
                      <p:childTnLst>
                        <p:par>
                          <p:cTn id="92" fill="hold">
                            <p:stCondLst>
                              <p:cond delay="0"/>
                            </p:stCondLst>
                            <p:childTnLst>
                              <p:par>
                                <p:cTn id="93" presetID="31" presetClass="entr" presetSubtype="0" fill="hold" grpId="0" nodeType="clickEffect">
                                  <p:stCondLst>
                                    <p:cond delay="5300"/>
                                  </p:stCondLst>
                                  <p:childTnLst>
                                    <p:set>
                                      <p:cBhvr>
                                        <p:cTn id="94" dur="1" fill="hold">
                                          <p:stCondLst>
                                            <p:cond delay="0"/>
                                          </p:stCondLst>
                                        </p:cTn>
                                        <p:tgtEl>
                                          <p:spTgt spid="7"/>
                                        </p:tgtEl>
                                        <p:attrNameLst>
                                          <p:attrName>style.visibility</p:attrName>
                                        </p:attrNameLst>
                                      </p:cBhvr>
                                      <p:to>
                                        <p:strVal val="visible"/>
                                      </p:to>
                                    </p:set>
                                    <p:anim calcmode="lin" valueType="num">
                                      <p:cBhvr>
                                        <p:cTn id="95" dur="1000" fill="hold"/>
                                        <p:tgtEl>
                                          <p:spTgt spid="7"/>
                                        </p:tgtEl>
                                        <p:attrNameLst>
                                          <p:attrName>ppt_w</p:attrName>
                                        </p:attrNameLst>
                                      </p:cBhvr>
                                      <p:tavLst>
                                        <p:tav tm="0">
                                          <p:val>
                                            <p:fltVal val="0"/>
                                          </p:val>
                                        </p:tav>
                                        <p:tav tm="100000">
                                          <p:val>
                                            <p:strVal val="#ppt_w"/>
                                          </p:val>
                                        </p:tav>
                                      </p:tavLst>
                                    </p:anim>
                                    <p:anim calcmode="lin" valueType="num">
                                      <p:cBhvr>
                                        <p:cTn id="96" dur="1000" fill="hold"/>
                                        <p:tgtEl>
                                          <p:spTgt spid="7"/>
                                        </p:tgtEl>
                                        <p:attrNameLst>
                                          <p:attrName>ppt_h</p:attrName>
                                        </p:attrNameLst>
                                      </p:cBhvr>
                                      <p:tavLst>
                                        <p:tav tm="0">
                                          <p:val>
                                            <p:fltVal val="0"/>
                                          </p:val>
                                        </p:tav>
                                        <p:tav tm="100000">
                                          <p:val>
                                            <p:strVal val="#ppt_h"/>
                                          </p:val>
                                        </p:tav>
                                      </p:tavLst>
                                    </p:anim>
                                    <p:anim calcmode="lin" valueType="num">
                                      <p:cBhvr>
                                        <p:cTn id="97" dur="1000" fill="hold"/>
                                        <p:tgtEl>
                                          <p:spTgt spid="7"/>
                                        </p:tgtEl>
                                        <p:attrNameLst>
                                          <p:attrName>style.rotation</p:attrName>
                                        </p:attrNameLst>
                                      </p:cBhvr>
                                      <p:tavLst>
                                        <p:tav tm="0">
                                          <p:val>
                                            <p:fltVal val="90"/>
                                          </p:val>
                                        </p:tav>
                                        <p:tav tm="100000">
                                          <p:val>
                                            <p:fltVal val="0"/>
                                          </p:val>
                                        </p:tav>
                                      </p:tavLst>
                                    </p:anim>
                                    <p:animEffect transition="in" filter="fade">
                                      <p:cBhvr>
                                        <p:cTn id="98" dur="1000"/>
                                        <p:tgtEl>
                                          <p:spTgt spid="7"/>
                                        </p:tgtEl>
                                      </p:cBhvr>
                                    </p:animEffect>
                                  </p:childTnLst>
                                </p:cTn>
                              </p:par>
                              <p:par>
                                <p:cTn id="99" presetID="31" presetClass="entr" presetSubtype="0" fill="hold" nodeType="withEffect">
                                  <p:stCondLst>
                                    <p:cond delay="5300"/>
                                  </p:stCondLst>
                                  <p:childTnLst>
                                    <p:set>
                                      <p:cBhvr>
                                        <p:cTn id="100" dur="1" fill="hold">
                                          <p:stCondLst>
                                            <p:cond delay="0"/>
                                          </p:stCondLst>
                                        </p:cTn>
                                        <p:tgtEl>
                                          <p:spTgt spid="11"/>
                                        </p:tgtEl>
                                        <p:attrNameLst>
                                          <p:attrName>style.visibility</p:attrName>
                                        </p:attrNameLst>
                                      </p:cBhvr>
                                      <p:to>
                                        <p:strVal val="visible"/>
                                      </p:to>
                                    </p:set>
                                    <p:anim calcmode="lin" valueType="num">
                                      <p:cBhvr>
                                        <p:cTn id="101" dur="1000" fill="hold"/>
                                        <p:tgtEl>
                                          <p:spTgt spid="11"/>
                                        </p:tgtEl>
                                        <p:attrNameLst>
                                          <p:attrName>ppt_w</p:attrName>
                                        </p:attrNameLst>
                                      </p:cBhvr>
                                      <p:tavLst>
                                        <p:tav tm="0">
                                          <p:val>
                                            <p:fltVal val="0"/>
                                          </p:val>
                                        </p:tav>
                                        <p:tav tm="100000">
                                          <p:val>
                                            <p:strVal val="#ppt_w"/>
                                          </p:val>
                                        </p:tav>
                                      </p:tavLst>
                                    </p:anim>
                                    <p:anim calcmode="lin" valueType="num">
                                      <p:cBhvr>
                                        <p:cTn id="102" dur="1000" fill="hold"/>
                                        <p:tgtEl>
                                          <p:spTgt spid="11"/>
                                        </p:tgtEl>
                                        <p:attrNameLst>
                                          <p:attrName>ppt_h</p:attrName>
                                        </p:attrNameLst>
                                      </p:cBhvr>
                                      <p:tavLst>
                                        <p:tav tm="0">
                                          <p:val>
                                            <p:fltVal val="0"/>
                                          </p:val>
                                        </p:tav>
                                        <p:tav tm="100000">
                                          <p:val>
                                            <p:strVal val="#ppt_h"/>
                                          </p:val>
                                        </p:tav>
                                      </p:tavLst>
                                    </p:anim>
                                    <p:anim calcmode="lin" valueType="num">
                                      <p:cBhvr>
                                        <p:cTn id="103" dur="1000" fill="hold"/>
                                        <p:tgtEl>
                                          <p:spTgt spid="11"/>
                                        </p:tgtEl>
                                        <p:attrNameLst>
                                          <p:attrName>style.rotation</p:attrName>
                                        </p:attrNameLst>
                                      </p:cBhvr>
                                      <p:tavLst>
                                        <p:tav tm="0">
                                          <p:val>
                                            <p:fltVal val="90"/>
                                          </p:val>
                                        </p:tav>
                                        <p:tav tm="100000">
                                          <p:val>
                                            <p:fltVal val="0"/>
                                          </p:val>
                                        </p:tav>
                                      </p:tavLst>
                                    </p:anim>
                                    <p:animEffect transition="in" filter="fade">
                                      <p:cBhvr>
                                        <p:cTn id="10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4"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E9BB0E5B-E5F4-4490-B3C7-C915B81DF5B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en-US" altLang="zh-CN" sz="2000" dirty="0">
                <a:solidFill>
                  <a:schemeClr val="tx1">
                    <a:lumMod val="75000"/>
                    <a:lumOff val="25000"/>
                  </a:schemeClr>
                </a:solidFill>
                <a:cs typeface="+mn-ea"/>
                <a:sym typeface="+mn-lt"/>
              </a:rPr>
              <a:t> E-R </a:t>
            </a:r>
            <a:r>
              <a:rPr lang="zh-CN" altLang="en-US" sz="2000" dirty="0">
                <a:solidFill>
                  <a:schemeClr val="tx1">
                    <a:lumMod val="75000"/>
                    <a:lumOff val="25000"/>
                  </a:schemeClr>
                </a:solidFill>
                <a:cs typeface="+mn-ea"/>
                <a:sym typeface="+mn-lt"/>
              </a:rPr>
              <a:t>图</a:t>
            </a:r>
          </a:p>
        </p:txBody>
      </p:sp>
      <p:sp>
        <p:nvSpPr>
          <p:cNvPr id="21" name="TextBox 8">
            <a:extLst>
              <a:ext uri="{FF2B5EF4-FFF2-40B4-BE49-F238E27FC236}">
                <a16:creationId xmlns:a16="http://schemas.microsoft.com/office/drawing/2014/main" id="{339CB027-AF32-4B03-BE15-1DD5E6EA2AE6}"/>
              </a:ext>
            </a:extLst>
          </p:cNvPr>
          <p:cNvSpPr txBox="1">
            <a:spLocks noChangeArrowheads="1"/>
          </p:cNvSpPr>
          <p:nvPr/>
        </p:nvSpPr>
        <p:spPr bwMode="auto">
          <a:xfrm>
            <a:off x="903429" y="540747"/>
            <a:ext cx="2440927" cy="1846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1" hangingPunct="1"/>
            <a:r>
              <a:rPr lang="en-US" altLang="zh-CN" sz="1050" dirty="0">
                <a:solidFill>
                  <a:schemeClr val="tx1">
                    <a:lumMod val="75000"/>
                    <a:lumOff val="25000"/>
                  </a:schemeClr>
                </a:solidFill>
                <a:latin typeface="+mj-lt"/>
                <a:cs typeface="+mn-ea"/>
                <a:sym typeface="+mn-lt"/>
              </a:rPr>
              <a:t>E-R </a:t>
            </a:r>
            <a:r>
              <a:rPr lang="en-US" altLang="zh-CN" sz="1200" b="0" i="0" dirty="0">
                <a:solidFill>
                  <a:srgbClr val="000000"/>
                </a:solidFill>
                <a:effectLst/>
                <a:latin typeface="PingFangSC-Regular"/>
              </a:rPr>
              <a:t>Graph</a:t>
            </a:r>
            <a:endParaRPr lang="zh-CN" altLang="en-US" sz="1050" dirty="0">
              <a:solidFill>
                <a:schemeClr val="tx1">
                  <a:lumMod val="75000"/>
                  <a:lumOff val="25000"/>
                </a:schemeClr>
              </a:solidFill>
              <a:latin typeface="+mj-lt"/>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Straight Connector 18"/>
          <p:cNvCxnSpPr/>
          <p:nvPr/>
        </p:nvCxnSpPr>
        <p:spPr>
          <a:xfrm flipH="1" flipV="1">
            <a:off x="2743200" y="2177143"/>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18"/>
          <p:cNvCxnSpPr/>
          <p:nvPr/>
        </p:nvCxnSpPr>
        <p:spPr>
          <a:xfrm flipV="1">
            <a:off x="5682343" y="2177143"/>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18"/>
          <p:cNvCxnSpPr/>
          <p:nvPr/>
        </p:nvCxnSpPr>
        <p:spPr>
          <a:xfrm flipH="1">
            <a:off x="2743200" y="3581400"/>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18"/>
          <p:cNvCxnSpPr/>
          <p:nvPr/>
        </p:nvCxnSpPr>
        <p:spPr>
          <a:xfrm>
            <a:off x="5682343" y="3581400"/>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pic>
        <p:nvPicPr>
          <p:cNvPr id="40" name="图片 39">
            <a:extLst>
              <a:ext uri="{FF2B5EF4-FFF2-40B4-BE49-F238E27FC236}">
                <a16:creationId xmlns:a16="http://schemas.microsoft.com/office/drawing/2014/main" id="{7ADB7B96-6889-4FDC-AFB3-1B716D38314F}"/>
              </a:ext>
            </a:extLst>
          </p:cNvPr>
          <p:cNvPicPr/>
          <p:nvPr/>
        </p:nvPicPr>
        <p:blipFill rotWithShape="1">
          <a:blip r:embed="rId3" cstate="print"/>
          <a:srcRect l="1355" t="7770" b="5267"/>
          <a:stretch/>
        </p:blipFill>
        <p:spPr bwMode="auto">
          <a:xfrm>
            <a:off x="1729407" y="1028700"/>
            <a:ext cx="5685185" cy="2867200"/>
          </a:xfrm>
          <a:prstGeom prst="rect">
            <a:avLst/>
          </a:prstGeom>
          <a:noFill/>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06BBEF4E-7C14-4289-9176-0EF29AA44DF6}"/>
              </a:ext>
            </a:extLst>
          </p:cNvPr>
          <p:cNvSpPr txBox="1"/>
          <p:nvPr/>
        </p:nvSpPr>
        <p:spPr>
          <a:xfrm>
            <a:off x="4028742" y="4199187"/>
            <a:ext cx="1206461" cy="300082"/>
          </a:xfrm>
          <a:prstGeom prst="rect">
            <a:avLst/>
          </a:prstGeom>
          <a:noFill/>
        </p:spPr>
        <p:txBody>
          <a:bodyPr wrap="square" rtlCol="0">
            <a:spAutoFit/>
          </a:bodyPr>
          <a:lstStyle/>
          <a:p>
            <a:r>
              <a:rPr lang="zh-CN" altLang="en-US" dirty="0"/>
              <a:t>图 </a:t>
            </a:r>
            <a:r>
              <a:rPr lang="en-US" altLang="zh-CN" dirty="0"/>
              <a:t>2 E-R </a:t>
            </a:r>
            <a:r>
              <a:rPr lang="zh-CN" altLang="en-US" dirty="0"/>
              <a:t>图</a:t>
            </a:r>
          </a:p>
        </p:txBody>
      </p:sp>
    </p:spTree>
    <p:extLst>
      <p:ext uri="{BB962C8B-B14F-4D97-AF65-F5344CB8AC3E}">
        <p14:creationId xmlns:p14="http://schemas.microsoft.com/office/powerpoint/2010/main" val="3935072799"/>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2400"/>
                                        <p:tgtEl>
                                          <p:spTgt spid="40"/>
                                        </p:tgtEl>
                                      </p:cBhvr>
                                    </p:animEffect>
                                    <p:anim calcmode="lin" valueType="num">
                                      <p:cBhvr>
                                        <p:cTn id="14" dur="2400" fill="hold"/>
                                        <p:tgtEl>
                                          <p:spTgt spid="40"/>
                                        </p:tgtEl>
                                        <p:attrNameLst>
                                          <p:attrName>ppt_x</p:attrName>
                                        </p:attrNameLst>
                                      </p:cBhvr>
                                      <p:tavLst>
                                        <p:tav tm="0">
                                          <p:val>
                                            <p:strVal val="#ppt_x"/>
                                          </p:val>
                                        </p:tav>
                                        <p:tav tm="100000">
                                          <p:val>
                                            <p:strVal val="#ppt_x"/>
                                          </p:val>
                                        </p:tav>
                                      </p:tavLst>
                                    </p:anim>
                                    <p:anim calcmode="lin" valueType="num">
                                      <p:cBhvr>
                                        <p:cTn id="15" dur="24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E9BB0E5B-E5F4-4490-B3C7-C915B81DF5B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en-US" altLang="zh-CN" sz="2000" dirty="0">
                <a:solidFill>
                  <a:schemeClr val="tx1">
                    <a:lumMod val="75000"/>
                    <a:lumOff val="25000"/>
                  </a:schemeClr>
                </a:solidFill>
                <a:cs typeface="+mn-ea"/>
                <a:sym typeface="+mn-lt"/>
              </a:rPr>
              <a:t> </a:t>
            </a:r>
            <a:r>
              <a:rPr lang="zh-CN" altLang="en-US" sz="2000" dirty="0">
                <a:solidFill>
                  <a:schemeClr val="tx1">
                    <a:lumMod val="75000"/>
                    <a:lumOff val="25000"/>
                  </a:schemeClr>
                </a:solidFill>
                <a:cs typeface="+mn-ea"/>
                <a:sym typeface="+mn-lt"/>
              </a:rPr>
              <a:t>系 统 流 程 图</a:t>
            </a:r>
          </a:p>
        </p:txBody>
      </p:sp>
      <p:sp>
        <p:nvSpPr>
          <p:cNvPr id="21" name="TextBox 8">
            <a:extLst>
              <a:ext uri="{FF2B5EF4-FFF2-40B4-BE49-F238E27FC236}">
                <a16:creationId xmlns:a16="http://schemas.microsoft.com/office/drawing/2014/main" id="{339CB027-AF32-4B03-BE15-1DD5E6EA2AE6}"/>
              </a:ext>
            </a:extLst>
          </p:cNvPr>
          <p:cNvSpPr txBox="1">
            <a:spLocks noChangeArrowheads="1"/>
          </p:cNvSpPr>
          <p:nvPr/>
        </p:nvSpPr>
        <p:spPr bwMode="auto">
          <a:xfrm>
            <a:off x="903429" y="548441"/>
            <a:ext cx="2440927" cy="1692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r>
              <a:rPr lang="en-US" altLang="zh-CN" sz="1100" dirty="0"/>
              <a:t>System flowchart</a:t>
            </a:r>
            <a:endParaRPr lang="zh-CN" altLang="en-US" sz="1100" dirty="0">
              <a:solidFill>
                <a:schemeClr val="tx1">
                  <a:lumMod val="75000"/>
                  <a:lumOff val="25000"/>
                </a:schemeClr>
              </a:solidFill>
              <a:latin typeface="+mj-lt"/>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Straight Connector 18"/>
          <p:cNvCxnSpPr/>
          <p:nvPr/>
        </p:nvCxnSpPr>
        <p:spPr>
          <a:xfrm flipH="1" flipV="1">
            <a:off x="2743200" y="2177143"/>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18"/>
          <p:cNvCxnSpPr/>
          <p:nvPr/>
        </p:nvCxnSpPr>
        <p:spPr>
          <a:xfrm flipV="1">
            <a:off x="5682343" y="2177143"/>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18"/>
          <p:cNvCxnSpPr/>
          <p:nvPr/>
        </p:nvCxnSpPr>
        <p:spPr>
          <a:xfrm flipH="1">
            <a:off x="2743200" y="3581400"/>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18"/>
          <p:cNvCxnSpPr/>
          <p:nvPr/>
        </p:nvCxnSpPr>
        <p:spPr>
          <a:xfrm>
            <a:off x="5682343" y="3581400"/>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a16="http://schemas.microsoft.com/office/drawing/2014/main" id="{9670A486-49F2-4C1A-BF57-07311FCFF6AD}"/>
              </a:ext>
            </a:extLst>
          </p:cNvPr>
          <p:cNvPicPr/>
          <p:nvPr/>
        </p:nvPicPr>
        <p:blipFill rotWithShape="1">
          <a:blip r:embed="rId3" cstate="print"/>
          <a:srcRect l="3681" t="1913" r="11923" b="5658"/>
          <a:stretch/>
        </p:blipFill>
        <p:spPr bwMode="auto">
          <a:xfrm>
            <a:off x="2438718" y="676297"/>
            <a:ext cx="4435908" cy="3790906"/>
          </a:xfrm>
          <a:prstGeom prst="rect">
            <a:avLst/>
          </a:prstGeom>
          <a:noFill/>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B0BC8389-514C-477F-B85C-B689519AFEE9}"/>
              </a:ext>
            </a:extLst>
          </p:cNvPr>
          <p:cNvSpPr txBox="1"/>
          <p:nvPr/>
        </p:nvSpPr>
        <p:spPr>
          <a:xfrm>
            <a:off x="4236008" y="4634643"/>
            <a:ext cx="2181418" cy="300082"/>
          </a:xfrm>
          <a:prstGeom prst="rect">
            <a:avLst/>
          </a:prstGeom>
          <a:noFill/>
        </p:spPr>
        <p:txBody>
          <a:bodyPr wrap="square" rtlCol="0">
            <a:spAutoFit/>
          </a:bodyPr>
          <a:lstStyle/>
          <a:p>
            <a:r>
              <a:rPr lang="zh-CN" altLang="en-US" dirty="0"/>
              <a:t>图</a:t>
            </a:r>
            <a:r>
              <a:rPr lang="en-US" altLang="zh-CN" dirty="0"/>
              <a:t>3 </a:t>
            </a:r>
            <a:r>
              <a:rPr lang="zh-CN" altLang="en-US" dirty="0"/>
              <a:t>系统流程图</a:t>
            </a:r>
          </a:p>
        </p:txBody>
      </p:sp>
    </p:spTree>
    <p:extLst>
      <p:ext uri="{BB962C8B-B14F-4D97-AF65-F5344CB8AC3E}">
        <p14:creationId xmlns:p14="http://schemas.microsoft.com/office/powerpoint/2010/main" val="4396086"/>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ircle(in)">
                                      <p:cBhvr>
                                        <p:cTn id="1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E9BB0E5B-E5F4-4490-B3C7-C915B81DF5B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en-US" altLang="zh-CN" sz="2000" dirty="0">
                <a:solidFill>
                  <a:schemeClr val="tx1">
                    <a:lumMod val="75000"/>
                    <a:lumOff val="25000"/>
                  </a:schemeClr>
                </a:solidFill>
                <a:cs typeface="+mn-ea"/>
                <a:sym typeface="+mn-lt"/>
              </a:rPr>
              <a:t> HIPO</a:t>
            </a:r>
            <a:r>
              <a:rPr lang="zh-CN" altLang="en-US" sz="2000" dirty="0">
                <a:solidFill>
                  <a:schemeClr val="tx1">
                    <a:lumMod val="75000"/>
                    <a:lumOff val="25000"/>
                  </a:schemeClr>
                </a:solidFill>
                <a:cs typeface="+mn-ea"/>
                <a:sym typeface="+mn-lt"/>
              </a:rPr>
              <a:t> 图</a:t>
            </a:r>
          </a:p>
        </p:txBody>
      </p:sp>
      <p:sp>
        <p:nvSpPr>
          <p:cNvPr id="21" name="TextBox 8">
            <a:extLst>
              <a:ext uri="{FF2B5EF4-FFF2-40B4-BE49-F238E27FC236}">
                <a16:creationId xmlns:a16="http://schemas.microsoft.com/office/drawing/2014/main" id="{339CB027-AF32-4B03-BE15-1DD5E6EA2AE6}"/>
              </a:ext>
            </a:extLst>
          </p:cNvPr>
          <p:cNvSpPr txBox="1">
            <a:spLocks noChangeArrowheads="1"/>
          </p:cNvSpPr>
          <p:nvPr/>
        </p:nvSpPr>
        <p:spPr bwMode="auto">
          <a:xfrm>
            <a:off x="903429" y="529205"/>
            <a:ext cx="2440927" cy="2077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r>
              <a:rPr lang="en-US" altLang="zh-CN" dirty="0"/>
              <a:t>HIPO diagram</a:t>
            </a:r>
            <a:endParaRPr lang="zh-CN" altLang="en-US" sz="1100" dirty="0">
              <a:solidFill>
                <a:schemeClr val="tx1">
                  <a:lumMod val="75000"/>
                  <a:lumOff val="25000"/>
                </a:schemeClr>
              </a:solidFill>
              <a:latin typeface="+mj-lt"/>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Straight Connector 18"/>
          <p:cNvCxnSpPr/>
          <p:nvPr/>
        </p:nvCxnSpPr>
        <p:spPr>
          <a:xfrm flipH="1" flipV="1">
            <a:off x="2743200" y="2177143"/>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18"/>
          <p:cNvCxnSpPr/>
          <p:nvPr/>
        </p:nvCxnSpPr>
        <p:spPr>
          <a:xfrm flipV="1">
            <a:off x="5682343" y="2177143"/>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18"/>
          <p:cNvCxnSpPr/>
          <p:nvPr/>
        </p:nvCxnSpPr>
        <p:spPr>
          <a:xfrm flipH="1">
            <a:off x="2743200" y="3581400"/>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18"/>
          <p:cNvCxnSpPr/>
          <p:nvPr/>
        </p:nvCxnSpPr>
        <p:spPr>
          <a:xfrm>
            <a:off x="5682343" y="3581400"/>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B0BC8389-514C-477F-B85C-B689519AFEE9}"/>
              </a:ext>
            </a:extLst>
          </p:cNvPr>
          <p:cNvSpPr txBox="1"/>
          <p:nvPr/>
        </p:nvSpPr>
        <p:spPr>
          <a:xfrm>
            <a:off x="4236008" y="4634643"/>
            <a:ext cx="2181418" cy="300082"/>
          </a:xfrm>
          <a:prstGeom prst="rect">
            <a:avLst/>
          </a:prstGeom>
          <a:noFill/>
        </p:spPr>
        <p:txBody>
          <a:bodyPr wrap="square" rtlCol="0">
            <a:spAutoFit/>
          </a:bodyPr>
          <a:lstStyle/>
          <a:p>
            <a:r>
              <a:rPr lang="zh-CN" altLang="en-US" dirty="0"/>
              <a:t>图</a:t>
            </a:r>
            <a:r>
              <a:rPr lang="en-US" altLang="zh-CN" dirty="0"/>
              <a:t>4 HIPO</a:t>
            </a:r>
            <a:r>
              <a:rPr lang="zh-CN" altLang="en-US" dirty="0"/>
              <a:t>图</a:t>
            </a:r>
          </a:p>
        </p:txBody>
      </p:sp>
      <p:pic>
        <p:nvPicPr>
          <p:cNvPr id="13" name="图片 12">
            <a:extLst>
              <a:ext uri="{FF2B5EF4-FFF2-40B4-BE49-F238E27FC236}">
                <a16:creationId xmlns:a16="http://schemas.microsoft.com/office/drawing/2014/main" id="{124B944F-7546-4E2E-AFBB-DE018D438717}"/>
              </a:ext>
            </a:extLst>
          </p:cNvPr>
          <p:cNvPicPr/>
          <p:nvPr/>
        </p:nvPicPr>
        <p:blipFill rotWithShape="1">
          <a:blip r:embed="rId3" cstate="print"/>
          <a:srcRect l="4869" t="5400" r="970" b="1459"/>
          <a:stretch/>
        </p:blipFill>
        <p:spPr bwMode="auto">
          <a:xfrm>
            <a:off x="1585739" y="798313"/>
            <a:ext cx="6352916" cy="365730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1462201"/>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E9BB0E5B-E5F4-4490-B3C7-C915B81DF5B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zh-CN" altLang="en-US" sz="2000" dirty="0">
                <a:solidFill>
                  <a:schemeClr val="tx1">
                    <a:lumMod val="75000"/>
                    <a:lumOff val="25000"/>
                  </a:schemeClr>
                </a:solidFill>
                <a:cs typeface="+mn-ea"/>
                <a:sym typeface="+mn-lt"/>
              </a:rPr>
              <a:t>规 格 说 明</a:t>
            </a:r>
          </a:p>
        </p:txBody>
      </p:sp>
      <p:sp>
        <p:nvSpPr>
          <p:cNvPr id="21" name="TextBox 8">
            <a:extLst>
              <a:ext uri="{FF2B5EF4-FFF2-40B4-BE49-F238E27FC236}">
                <a16:creationId xmlns:a16="http://schemas.microsoft.com/office/drawing/2014/main" id="{339CB027-AF32-4B03-BE15-1DD5E6EA2AE6}"/>
              </a:ext>
            </a:extLst>
          </p:cNvPr>
          <p:cNvSpPr txBox="1">
            <a:spLocks noChangeArrowheads="1"/>
          </p:cNvSpPr>
          <p:nvPr/>
        </p:nvSpPr>
        <p:spPr bwMode="auto">
          <a:xfrm>
            <a:off x="903429" y="540746"/>
            <a:ext cx="2440927" cy="1846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1" hangingPunct="1"/>
            <a:r>
              <a:rPr lang="en-US" altLang="zh-CN" sz="1200" b="0" i="0" dirty="0">
                <a:solidFill>
                  <a:srgbClr val="000000"/>
                </a:solidFill>
                <a:effectLst/>
                <a:latin typeface="+mj-lt"/>
              </a:rPr>
              <a:t>The gauge states</a:t>
            </a:r>
            <a:endParaRPr lang="zh-CN" altLang="en-US" sz="1050" dirty="0">
              <a:solidFill>
                <a:schemeClr val="tx1">
                  <a:lumMod val="75000"/>
                  <a:lumOff val="25000"/>
                </a:schemeClr>
              </a:solidFill>
              <a:latin typeface="+mj-lt"/>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9096D14-C61B-4723-814C-FFDD72582286}"/>
              </a:ext>
            </a:extLst>
          </p:cNvPr>
          <p:cNvGrpSpPr/>
          <p:nvPr/>
        </p:nvGrpSpPr>
        <p:grpSpPr>
          <a:xfrm>
            <a:off x="3807693" y="1"/>
            <a:ext cx="1792933" cy="4276724"/>
            <a:chOff x="5664692" y="1338316"/>
            <a:chExt cx="1751362" cy="4177564"/>
          </a:xfrm>
          <a:solidFill>
            <a:schemeClr val="accent1"/>
          </a:solidFill>
        </p:grpSpPr>
        <p:sp>
          <p:nvSpPr>
            <p:cNvPr id="7" name="Freeform 17">
              <a:extLst>
                <a:ext uri="{FF2B5EF4-FFF2-40B4-BE49-F238E27FC236}">
                  <a16:creationId xmlns:a16="http://schemas.microsoft.com/office/drawing/2014/main" id="{F9480D7F-1DF9-4F55-A2A8-CCB4151A767B}"/>
                </a:ext>
              </a:extLst>
            </p:cNvPr>
            <p:cNvSpPr/>
            <p:nvPr/>
          </p:nvSpPr>
          <p:spPr>
            <a:xfrm flipV="1">
              <a:off x="6011483" y="1363469"/>
              <a:ext cx="566829" cy="1495132"/>
            </a:xfrm>
            <a:custGeom>
              <a:avLst/>
              <a:gdLst>
                <a:gd name="connsiteX0" fmla="*/ 0 w 870318"/>
                <a:gd name="connsiteY0" fmla="*/ 2295525 h 2295525"/>
                <a:gd name="connsiteX1" fmla="*/ 752475 w 870318"/>
                <a:gd name="connsiteY1" fmla="*/ 1295400 h 2295525"/>
                <a:gd name="connsiteX2" fmla="*/ 857250 w 870318"/>
                <a:gd name="connsiteY2" fmla="*/ 0 h 2295525"/>
              </a:gdLst>
              <a:ahLst/>
              <a:cxnLst>
                <a:cxn ang="0">
                  <a:pos x="connsiteX0" y="connsiteY0"/>
                </a:cxn>
                <a:cxn ang="0">
                  <a:pos x="connsiteX1" y="connsiteY1"/>
                </a:cxn>
                <a:cxn ang="0">
                  <a:pos x="connsiteX2" y="connsiteY2"/>
                </a:cxn>
              </a:cxnLst>
              <a:rect l="l" t="t" r="r" b="b"/>
              <a:pathLst>
                <a:path w="870318" h="2295525">
                  <a:moveTo>
                    <a:pt x="0" y="2295525"/>
                  </a:moveTo>
                  <a:cubicBezTo>
                    <a:pt x="304800" y="1986756"/>
                    <a:pt x="609600" y="1677987"/>
                    <a:pt x="752475" y="1295400"/>
                  </a:cubicBezTo>
                  <a:cubicBezTo>
                    <a:pt x="895350" y="912813"/>
                    <a:pt x="876300" y="456406"/>
                    <a:pt x="857250" y="0"/>
                  </a:cubicBezTo>
                </a:path>
              </a:pathLst>
            </a:cu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48767" tIns="24383" rIns="48767" bIns="24383" rtlCol="0" anchor="ctr"/>
            <a:lstStyle/>
            <a:p>
              <a:pPr algn="ctr">
                <a:lnSpc>
                  <a:spcPct val="120000"/>
                </a:lnSpc>
              </a:pPr>
              <a:endParaRPr lang="en-IN" sz="825" dirty="0">
                <a:latin typeface="Arial"/>
                <a:ea typeface="微软雅黑"/>
                <a:sym typeface="Arial"/>
              </a:endParaRPr>
            </a:p>
          </p:txBody>
        </p:sp>
        <p:grpSp>
          <p:nvGrpSpPr>
            <p:cNvPr id="8" name="Group 4">
              <a:extLst>
                <a:ext uri="{FF2B5EF4-FFF2-40B4-BE49-F238E27FC236}">
                  <a16:creationId xmlns:a16="http://schemas.microsoft.com/office/drawing/2014/main" id="{6EF5F0EE-A26A-4D21-A568-2F0F06318D75}"/>
                </a:ext>
              </a:extLst>
            </p:cNvPr>
            <p:cNvGrpSpPr>
              <a:grpSpLocks noChangeAspect="1"/>
            </p:cNvGrpSpPr>
            <p:nvPr/>
          </p:nvGrpSpPr>
          <p:grpSpPr bwMode="auto">
            <a:xfrm>
              <a:off x="5881714" y="3813379"/>
              <a:ext cx="1534340" cy="1702501"/>
              <a:chOff x="1538" y="671"/>
              <a:chExt cx="2684" cy="2978"/>
            </a:xfrm>
            <a:grpFill/>
            <a:effectLst/>
          </p:grpSpPr>
          <p:sp>
            <p:nvSpPr>
              <p:cNvPr id="24" name="Freeform 6">
                <a:extLst>
                  <a:ext uri="{FF2B5EF4-FFF2-40B4-BE49-F238E27FC236}">
                    <a16:creationId xmlns:a16="http://schemas.microsoft.com/office/drawing/2014/main" id="{7E78AA0A-A927-4B5A-8434-BCCA708F9A1F}"/>
                  </a:ext>
                </a:extLst>
              </p:cNvPr>
              <p:cNvSpPr>
                <a:spLocks noEditPoints="1"/>
              </p:cNvSpPr>
              <p:nvPr/>
            </p:nvSpPr>
            <p:spPr bwMode="auto">
              <a:xfrm>
                <a:off x="2191" y="1042"/>
                <a:ext cx="1416" cy="1838"/>
              </a:xfrm>
              <a:custGeom>
                <a:avLst/>
                <a:gdLst>
                  <a:gd name="T0" fmla="*/ 1860 w 3667"/>
                  <a:gd name="T1" fmla="*/ 0 h 4758"/>
                  <a:gd name="T2" fmla="*/ 2373 w 3667"/>
                  <a:gd name="T3" fmla="*/ 56 h 4758"/>
                  <a:gd name="T4" fmla="*/ 2532 w 3667"/>
                  <a:gd name="T5" fmla="*/ 231 h 4758"/>
                  <a:gd name="T6" fmla="*/ 2580 w 3667"/>
                  <a:gd name="T7" fmla="*/ 802 h 4758"/>
                  <a:gd name="T8" fmla="*/ 3099 w 3667"/>
                  <a:gd name="T9" fmla="*/ 1905 h 4758"/>
                  <a:gd name="T10" fmla="*/ 3529 w 3667"/>
                  <a:gd name="T11" fmla="*/ 2674 h 4758"/>
                  <a:gd name="T12" fmla="*/ 2104 w 3667"/>
                  <a:gd name="T13" fmla="*/ 4696 h 4758"/>
                  <a:gd name="T14" fmla="*/ 695 w 3667"/>
                  <a:gd name="T15" fmla="*/ 4349 h 4758"/>
                  <a:gd name="T16" fmla="*/ 169 w 3667"/>
                  <a:gd name="T17" fmla="*/ 2730 h 4758"/>
                  <a:gd name="T18" fmla="*/ 679 w 3667"/>
                  <a:gd name="T19" fmla="*/ 1619 h 4758"/>
                  <a:gd name="T20" fmla="*/ 1130 w 3667"/>
                  <a:gd name="T21" fmla="*/ 247 h 4758"/>
                  <a:gd name="T22" fmla="*/ 1306 w 3667"/>
                  <a:gd name="T23" fmla="*/ 52 h 4758"/>
                  <a:gd name="T24" fmla="*/ 1860 w 3667"/>
                  <a:gd name="T25" fmla="*/ 0 h 4758"/>
                  <a:gd name="T26" fmla="*/ 1864 w 3667"/>
                  <a:gd name="T27" fmla="*/ 538 h 4758"/>
                  <a:gd name="T28" fmla="*/ 1414 w 3667"/>
                  <a:gd name="T29" fmla="*/ 575 h 4758"/>
                  <a:gd name="T30" fmla="*/ 1262 w 3667"/>
                  <a:gd name="T31" fmla="*/ 745 h 4758"/>
                  <a:gd name="T32" fmla="*/ 930 w 3667"/>
                  <a:gd name="T33" fmla="*/ 1797 h 4758"/>
                  <a:gd name="T34" fmla="*/ 493 w 3667"/>
                  <a:gd name="T35" fmla="*/ 2720 h 4758"/>
                  <a:gd name="T36" fmla="*/ 1226 w 3667"/>
                  <a:gd name="T37" fmla="*/ 4217 h 4758"/>
                  <a:gd name="T38" fmla="*/ 2684 w 3667"/>
                  <a:gd name="T39" fmla="*/ 4088 h 4758"/>
                  <a:gd name="T40" fmla="*/ 2929 w 3667"/>
                  <a:gd name="T41" fmla="*/ 2179 h 4758"/>
                  <a:gd name="T42" fmla="*/ 2393 w 3667"/>
                  <a:gd name="T43" fmla="*/ 728 h 4758"/>
                  <a:gd name="T44" fmla="*/ 2270 w 3667"/>
                  <a:gd name="T45" fmla="*/ 585 h 4758"/>
                  <a:gd name="T46" fmla="*/ 1864 w 3667"/>
                  <a:gd name="T47" fmla="*/ 538 h 4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67" h="4758">
                    <a:moveTo>
                      <a:pt x="1860" y="0"/>
                    </a:moveTo>
                    <a:cubicBezTo>
                      <a:pt x="2022" y="18"/>
                      <a:pt x="2197" y="39"/>
                      <a:pt x="2373" y="56"/>
                    </a:cubicBezTo>
                    <a:cubicBezTo>
                      <a:pt x="2483" y="66"/>
                      <a:pt x="2525" y="130"/>
                      <a:pt x="2532" y="231"/>
                    </a:cubicBezTo>
                    <a:cubicBezTo>
                      <a:pt x="2546" y="422"/>
                      <a:pt x="2549" y="614"/>
                      <a:pt x="2580" y="802"/>
                    </a:cubicBezTo>
                    <a:cubicBezTo>
                      <a:pt x="2650" y="1216"/>
                      <a:pt x="2871" y="1564"/>
                      <a:pt x="3099" y="1905"/>
                    </a:cubicBezTo>
                    <a:cubicBezTo>
                      <a:pt x="3263" y="2151"/>
                      <a:pt x="3476" y="2369"/>
                      <a:pt x="3529" y="2674"/>
                    </a:cubicBezTo>
                    <a:cubicBezTo>
                      <a:pt x="3667" y="3478"/>
                      <a:pt x="3304" y="4551"/>
                      <a:pt x="2104" y="4696"/>
                    </a:cubicBezTo>
                    <a:cubicBezTo>
                      <a:pt x="1592" y="4758"/>
                      <a:pt x="1118" y="4641"/>
                      <a:pt x="695" y="4349"/>
                    </a:cubicBezTo>
                    <a:cubicBezTo>
                      <a:pt x="203" y="4010"/>
                      <a:pt x="0" y="3366"/>
                      <a:pt x="169" y="2730"/>
                    </a:cubicBezTo>
                    <a:cubicBezTo>
                      <a:pt x="276" y="2330"/>
                      <a:pt x="431" y="1949"/>
                      <a:pt x="679" y="1619"/>
                    </a:cubicBezTo>
                    <a:cubicBezTo>
                      <a:pt x="988" y="1209"/>
                      <a:pt x="1136" y="757"/>
                      <a:pt x="1130" y="247"/>
                    </a:cubicBezTo>
                    <a:cubicBezTo>
                      <a:pt x="1129" y="93"/>
                      <a:pt x="1152" y="71"/>
                      <a:pt x="1306" y="52"/>
                    </a:cubicBezTo>
                    <a:cubicBezTo>
                      <a:pt x="1485" y="30"/>
                      <a:pt x="1665" y="18"/>
                      <a:pt x="1860" y="0"/>
                    </a:cubicBezTo>
                    <a:close/>
                    <a:moveTo>
                      <a:pt x="1864" y="538"/>
                    </a:moveTo>
                    <a:cubicBezTo>
                      <a:pt x="1696" y="552"/>
                      <a:pt x="1555" y="563"/>
                      <a:pt x="1414" y="575"/>
                    </a:cubicBezTo>
                    <a:cubicBezTo>
                      <a:pt x="1309" y="583"/>
                      <a:pt x="1261" y="631"/>
                      <a:pt x="1262" y="745"/>
                    </a:cubicBezTo>
                    <a:cubicBezTo>
                      <a:pt x="1263" y="1129"/>
                      <a:pt x="1167" y="1481"/>
                      <a:pt x="930" y="1797"/>
                    </a:cubicBezTo>
                    <a:cubicBezTo>
                      <a:pt x="724" y="2072"/>
                      <a:pt x="585" y="2385"/>
                      <a:pt x="493" y="2720"/>
                    </a:cubicBezTo>
                    <a:cubicBezTo>
                      <a:pt x="311" y="3380"/>
                      <a:pt x="593" y="3975"/>
                      <a:pt x="1226" y="4217"/>
                    </a:cubicBezTo>
                    <a:cubicBezTo>
                      <a:pt x="1729" y="4409"/>
                      <a:pt x="2228" y="4407"/>
                      <a:pt x="2684" y="4088"/>
                    </a:cubicBezTo>
                    <a:cubicBezTo>
                      <a:pt x="3280" y="3670"/>
                      <a:pt x="3388" y="2790"/>
                      <a:pt x="2929" y="2179"/>
                    </a:cubicBezTo>
                    <a:cubicBezTo>
                      <a:pt x="2605" y="1749"/>
                      <a:pt x="2370" y="1287"/>
                      <a:pt x="2393" y="728"/>
                    </a:cubicBezTo>
                    <a:cubicBezTo>
                      <a:pt x="2396" y="646"/>
                      <a:pt x="2356" y="595"/>
                      <a:pt x="2270" y="585"/>
                    </a:cubicBezTo>
                    <a:cubicBezTo>
                      <a:pt x="2126" y="569"/>
                      <a:pt x="1983" y="552"/>
                      <a:pt x="1864" y="5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25" name="Freeform 6">
                <a:extLst>
                  <a:ext uri="{FF2B5EF4-FFF2-40B4-BE49-F238E27FC236}">
                    <a16:creationId xmlns:a16="http://schemas.microsoft.com/office/drawing/2014/main" id="{F222DFA9-A99D-4A3D-9D83-6F46B9E623F9}"/>
                  </a:ext>
                </a:extLst>
              </p:cNvPr>
              <p:cNvSpPr>
                <a:spLocks/>
              </p:cNvSpPr>
              <p:nvPr/>
            </p:nvSpPr>
            <p:spPr bwMode="auto">
              <a:xfrm>
                <a:off x="2673" y="671"/>
                <a:ext cx="459" cy="189"/>
              </a:xfrm>
              <a:custGeom>
                <a:avLst/>
                <a:gdLst>
                  <a:gd name="T0" fmla="*/ 0 w 1188"/>
                  <a:gd name="T1" fmla="*/ 489 h 489"/>
                  <a:gd name="T2" fmla="*/ 596 w 1188"/>
                  <a:gd name="T3" fmla="*/ 1 h 489"/>
                  <a:gd name="T4" fmla="*/ 1188 w 1188"/>
                  <a:gd name="T5" fmla="*/ 489 h 489"/>
                  <a:gd name="T6" fmla="*/ 0 w 1188"/>
                  <a:gd name="T7" fmla="*/ 489 h 489"/>
                </a:gdLst>
                <a:ahLst/>
                <a:cxnLst>
                  <a:cxn ang="0">
                    <a:pos x="T0" y="T1"/>
                  </a:cxn>
                  <a:cxn ang="0">
                    <a:pos x="T2" y="T3"/>
                  </a:cxn>
                  <a:cxn ang="0">
                    <a:pos x="T4" y="T5"/>
                  </a:cxn>
                  <a:cxn ang="0">
                    <a:pos x="T6" y="T7"/>
                  </a:cxn>
                </a:cxnLst>
                <a:rect l="0" t="0" r="r" b="b"/>
                <a:pathLst>
                  <a:path w="1188" h="489">
                    <a:moveTo>
                      <a:pt x="0" y="489"/>
                    </a:moveTo>
                    <a:cubicBezTo>
                      <a:pt x="44" y="214"/>
                      <a:pt x="306" y="0"/>
                      <a:pt x="596" y="1"/>
                    </a:cubicBezTo>
                    <a:cubicBezTo>
                      <a:pt x="883" y="2"/>
                      <a:pt x="1144" y="214"/>
                      <a:pt x="1188" y="489"/>
                    </a:cubicBezTo>
                    <a:cubicBezTo>
                      <a:pt x="792" y="489"/>
                      <a:pt x="396" y="489"/>
                      <a:pt x="0" y="4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26" name="Freeform 7">
                <a:extLst>
                  <a:ext uri="{FF2B5EF4-FFF2-40B4-BE49-F238E27FC236}">
                    <a16:creationId xmlns:a16="http://schemas.microsoft.com/office/drawing/2014/main" id="{34D44DC1-7835-48A2-8940-5F77C8AF9B6E}"/>
                  </a:ext>
                </a:extLst>
              </p:cNvPr>
              <p:cNvSpPr>
                <a:spLocks/>
              </p:cNvSpPr>
              <p:nvPr/>
            </p:nvSpPr>
            <p:spPr bwMode="auto">
              <a:xfrm>
                <a:off x="2655" y="891"/>
                <a:ext cx="496" cy="33"/>
              </a:xfrm>
              <a:custGeom>
                <a:avLst/>
                <a:gdLst>
                  <a:gd name="T0" fmla="*/ 637 w 1284"/>
                  <a:gd name="T1" fmla="*/ 1 h 85"/>
                  <a:gd name="T2" fmla="*/ 1209 w 1284"/>
                  <a:gd name="T3" fmla="*/ 3 h 85"/>
                  <a:gd name="T4" fmla="*/ 1284 w 1284"/>
                  <a:gd name="T5" fmla="*/ 38 h 85"/>
                  <a:gd name="T6" fmla="*/ 1214 w 1284"/>
                  <a:gd name="T7" fmla="*/ 82 h 85"/>
                  <a:gd name="T8" fmla="*/ 69 w 1284"/>
                  <a:gd name="T9" fmla="*/ 82 h 85"/>
                  <a:gd name="T10" fmla="*/ 0 w 1284"/>
                  <a:gd name="T11" fmla="*/ 37 h 85"/>
                  <a:gd name="T12" fmla="*/ 75 w 1284"/>
                  <a:gd name="T13" fmla="*/ 3 h 85"/>
                  <a:gd name="T14" fmla="*/ 637 w 1284"/>
                  <a:gd name="T15" fmla="*/ 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4" h="85">
                    <a:moveTo>
                      <a:pt x="637" y="1"/>
                    </a:moveTo>
                    <a:cubicBezTo>
                      <a:pt x="828" y="1"/>
                      <a:pt x="1018" y="0"/>
                      <a:pt x="1209" y="3"/>
                    </a:cubicBezTo>
                    <a:cubicBezTo>
                      <a:pt x="1234" y="3"/>
                      <a:pt x="1259" y="26"/>
                      <a:pt x="1284" y="38"/>
                    </a:cubicBezTo>
                    <a:cubicBezTo>
                      <a:pt x="1261" y="54"/>
                      <a:pt x="1237" y="82"/>
                      <a:pt x="1214" y="82"/>
                    </a:cubicBezTo>
                    <a:cubicBezTo>
                      <a:pt x="832" y="85"/>
                      <a:pt x="451" y="85"/>
                      <a:pt x="69" y="82"/>
                    </a:cubicBezTo>
                    <a:cubicBezTo>
                      <a:pt x="46" y="82"/>
                      <a:pt x="23" y="53"/>
                      <a:pt x="0" y="37"/>
                    </a:cubicBezTo>
                    <a:cubicBezTo>
                      <a:pt x="25" y="25"/>
                      <a:pt x="50" y="3"/>
                      <a:pt x="75" y="3"/>
                    </a:cubicBezTo>
                    <a:cubicBezTo>
                      <a:pt x="263" y="0"/>
                      <a:pt x="450" y="1"/>
                      <a:pt x="63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27" name="Freeform 8">
                <a:extLst>
                  <a:ext uri="{FF2B5EF4-FFF2-40B4-BE49-F238E27FC236}">
                    <a16:creationId xmlns:a16="http://schemas.microsoft.com/office/drawing/2014/main" id="{8F0E2B0C-1C1D-43AA-B1AD-E6C5DDDD501C}"/>
                  </a:ext>
                </a:extLst>
              </p:cNvPr>
              <p:cNvSpPr>
                <a:spLocks/>
              </p:cNvSpPr>
              <p:nvPr/>
            </p:nvSpPr>
            <p:spPr bwMode="auto">
              <a:xfrm>
                <a:off x="2656" y="943"/>
                <a:ext cx="495" cy="33"/>
              </a:xfrm>
              <a:custGeom>
                <a:avLst/>
                <a:gdLst>
                  <a:gd name="T0" fmla="*/ 636 w 1283"/>
                  <a:gd name="T1" fmla="*/ 2 h 85"/>
                  <a:gd name="T2" fmla="*/ 1199 w 1283"/>
                  <a:gd name="T3" fmla="*/ 4 h 85"/>
                  <a:gd name="T4" fmla="*/ 1283 w 1283"/>
                  <a:gd name="T5" fmla="*/ 47 h 85"/>
                  <a:gd name="T6" fmla="*/ 1197 w 1283"/>
                  <a:gd name="T7" fmla="*/ 83 h 85"/>
                  <a:gd name="T8" fmla="*/ 82 w 1283"/>
                  <a:gd name="T9" fmla="*/ 83 h 85"/>
                  <a:gd name="T10" fmla="*/ 0 w 1283"/>
                  <a:gd name="T11" fmla="*/ 44 h 85"/>
                  <a:gd name="T12" fmla="*/ 84 w 1283"/>
                  <a:gd name="T13" fmla="*/ 4 h 85"/>
                  <a:gd name="T14" fmla="*/ 636 w 1283"/>
                  <a:gd name="T15" fmla="*/ 2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3" h="85">
                    <a:moveTo>
                      <a:pt x="636" y="2"/>
                    </a:moveTo>
                    <a:cubicBezTo>
                      <a:pt x="824" y="2"/>
                      <a:pt x="1012" y="0"/>
                      <a:pt x="1199" y="4"/>
                    </a:cubicBezTo>
                    <a:cubicBezTo>
                      <a:pt x="1228" y="5"/>
                      <a:pt x="1255" y="32"/>
                      <a:pt x="1283" y="47"/>
                    </a:cubicBezTo>
                    <a:cubicBezTo>
                      <a:pt x="1255" y="59"/>
                      <a:pt x="1226" y="82"/>
                      <a:pt x="1197" y="83"/>
                    </a:cubicBezTo>
                    <a:cubicBezTo>
                      <a:pt x="826" y="85"/>
                      <a:pt x="454" y="85"/>
                      <a:pt x="82" y="83"/>
                    </a:cubicBezTo>
                    <a:cubicBezTo>
                      <a:pt x="55" y="82"/>
                      <a:pt x="27" y="58"/>
                      <a:pt x="0" y="44"/>
                    </a:cubicBezTo>
                    <a:cubicBezTo>
                      <a:pt x="28" y="30"/>
                      <a:pt x="56" y="5"/>
                      <a:pt x="84" y="4"/>
                    </a:cubicBezTo>
                    <a:cubicBezTo>
                      <a:pt x="268" y="0"/>
                      <a:pt x="452" y="2"/>
                      <a:pt x="63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28" name="Freeform 9">
                <a:extLst>
                  <a:ext uri="{FF2B5EF4-FFF2-40B4-BE49-F238E27FC236}">
                    <a16:creationId xmlns:a16="http://schemas.microsoft.com/office/drawing/2014/main" id="{FDAE29E8-6BC8-45DE-9117-F6AC4E00FE91}"/>
                  </a:ext>
                </a:extLst>
              </p:cNvPr>
              <p:cNvSpPr>
                <a:spLocks/>
              </p:cNvSpPr>
              <p:nvPr/>
            </p:nvSpPr>
            <p:spPr bwMode="auto">
              <a:xfrm>
                <a:off x="2904" y="3253"/>
                <a:ext cx="45" cy="396"/>
              </a:xfrm>
              <a:custGeom>
                <a:avLst/>
                <a:gdLst>
                  <a:gd name="T0" fmla="*/ 18 w 118"/>
                  <a:gd name="T1" fmla="*/ 491 h 1025"/>
                  <a:gd name="T2" fmla="*/ 0 w 118"/>
                  <a:gd name="T3" fmla="*/ 88 h 1025"/>
                  <a:gd name="T4" fmla="*/ 36 w 118"/>
                  <a:gd name="T5" fmla="*/ 0 h 1025"/>
                  <a:gd name="T6" fmla="*/ 82 w 118"/>
                  <a:gd name="T7" fmla="*/ 78 h 1025"/>
                  <a:gd name="T8" fmla="*/ 117 w 118"/>
                  <a:gd name="T9" fmla="*/ 936 h 1025"/>
                  <a:gd name="T10" fmla="*/ 81 w 118"/>
                  <a:gd name="T11" fmla="*/ 1025 h 1025"/>
                  <a:gd name="T12" fmla="*/ 35 w 118"/>
                  <a:gd name="T13" fmla="*/ 936 h 1025"/>
                  <a:gd name="T14" fmla="*/ 12 w 118"/>
                  <a:gd name="T15" fmla="*/ 491 h 1025"/>
                  <a:gd name="T16" fmla="*/ 18 w 118"/>
                  <a:gd name="T17" fmla="*/ 491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025">
                    <a:moveTo>
                      <a:pt x="18" y="491"/>
                    </a:moveTo>
                    <a:cubicBezTo>
                      <a:pt x="11" y="357"/>
                      <a:pt x="2" y="223"/>
                      <a:pt x="0" y="88"/>
                    </a:cubicBezTo>
                    <a:cubicBezTo>
                      <a:pt x="0" y="59"/>
                      <a:pt x="23" y="29"/>
                      <a:pt x="36" y="0"/>
                    </a:cubicBezTo>
                    <a:cubicBezTo>
                      <a:pt x="52" y="26"/>
                      <a:pt x="80" y="51"/>
                      <a:pt x="82" y="78"/>
                    </a:cubicBezTo>
                    <a:cubicBezTo>
                      <a:pt x="97" y="364"/>
                      <a:pt x="108" y="650"/>
                      <a:pt x="117" y="936"/>
                    </a:cubicBezTo>
                    <a:cubicBezTo>
                      <a:pt x="118" y="965"/>
                      <a:pt x="94" y="995"/>
                      <a:pt x="81" y="1025"/>
                    </a:cubicBezTo>
                    <a:cubicBezTo>
                      <a:pt x="65" y="995"/>
                      <a:pt x="37" y="967"/>
                      <a:pt x="35" y="936"/>
                    </a:cubicBezTo>
                    <a:cubicBezTo>
                      <a:pt x="23" y="788"/>
                      <a:pt x="19" y="640"/>
                      <a:pt x="12" y="491"/>
                    </a:cubicBezTo>
                    <a:cubicBezTo>
                      <a:pt x="14" y="491"/>
                      <a:pt x="16" y="491"/>
                      <a:pt x="18"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29" name="Freeform 10">
                <a:extLst>
                  <a:ext uri="{FF2B5EF4-FFF2-40B4-BE49-F238E27FC236}">
                    <a16:creationId xmlns:a16="http://schemas.microsoft.com/office/drawing/2014/main" id="{115A9163-AE2B-458E-97C1-64C05894341D}"/>
                  </a:ext>
                </a:extLst>
              </p:cNvPr>
              <p:cNvSpPr>
                <a:spLocks/>
              </p:cNvSpPr>
              <p:nvPr/>
            </p:nvSpPr>
            <p:spPr bwMode="auto">
              <a:xfrm>
                <a:off x="3846" y="2352"/>
                <a:ext cx="376" cy="143"/>
              </a:xfrm>
              <a:custGeom>
                <a:avLst/>
                <a:gdLst>
                  <a:gd name="T0" fmla="*/ 929 w 973"/>
                  <a:gd name="T1" fmla="*/ 370 h 370"/>
                  <a:gd name="T2" fmla="*/ 863 w 973"/>
                  <a:gd name="T3" fmla="*/ 348 h 370"/>
                  <a:gd name="T4" fmla="*/ 79 w 973"/>
                  <a:gd name="T5" fmla="*/ 90 h 370"/>
                  <a:gd name="T6" fmla="*/ 0 w 973"/>
                  <a:gd name="T7" fmla="*/ 25 h 370"/>
                  <a:gd name="T8" fmla="*/ 97 w 973"/>
                  <a:gd name="T9" fmla="*/ 9 h 370"/>
                  <a:gd name="T10" fmla="*/ 911 w 973"/>
                  <a:gd name="T11" fmla="*/ 277 h 370"/>
                  <a:gd name="T12" fmla="*/ 973 w 973"/>
                  <a:gd name="T13" fmla="*/ 335 h 370"/>
                  <a:gd name="T14" fmla="*/ 929 w 973"/>
                  <a:gd name="T15" fmla="*/ 37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3" h="370">
                    <a:moveTo>
                      <a:pt x="929" y="370"/>
                    </a:moveTo>
                    <a:cubicBezTo>
                      <a:pt x="903" y="361"/>
                      <a:pt x="883" y="355"/>
                      <a:pt x="863" y="348"/>
                    </a:cubicBezTo>
                    <a:cubicBezTo>
                      <a:pt x="601" y="263"/>
                      <a:pt x="340" y="179"/>
                      <a:pt x="79" y="90"/>
                    </a:cubicBezTo>
                    <a:cubicBezTo>
                      <a:pt x="49" y="80"/>
                      <a:pt x="26" y="47"/>
                      <a:pt x="0" y="25"/>
                    </a:cubicBezTo>
                    <a:cubicBezTo>
                      <a:pt x="33" y="19"/>
                      <a:pt x="69" y="0"/>
                      <a:pt x="97" y="9"/>
                    </a:cubicBezTo>
                    <a:cubicBezTo>
                      <a:pt x="370" y="95"/>
                      <a:pt x="641" y="185"/>
                      <a:pt x="911" y="277"/>
                    </a:cubicBezTo>
                    <a:cubicBezTo>
                      <a:pt x="935" y="285"/>
                      <a:pt x="953" y="315"/>
                      <a:pt x="973" y="335"/>
                    </a:cubicBezTo>
                    <a:cubicBezTo>
                      <a:pt x="958" y="347"/>
                      <a:pt x="943" y="359"/>
                      <a:pt x="92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30" name="Freeform 11">
                <a:extLst>
                  <a:ext uri="{FF2B5EF4-FFF2-40B4-BE49-F238E27FC236}">
                    <a16:creationId xmlns:a16="http://schemas.microsoft.com/office/drawing/2014/main" id="{580FBFDA-FD6C-4846-856F-3AD7B6821501}"/>
                  </a:ext>
                </a:extLst>
              </p:cNvPr>
              <p:cNvSpPr>
                <a:spLocks/>
              </p:cNvSpPr>
              <p:nvPr/>
            </p:nvSpPr>
            <p:spPr bwMode="auto">
              <a:xfrm>
                <a:off x="3737" y="1439"/>
                <a:ext cx="338" cy="216"/>
              </a:xfrm>
              <a:custGeom>
                <a:avLst/>
                <a:gdLst>
                  <a:gd name="T0" fmla="*/ 833 w 875"/>
                  <a:gd name="T1" fmla="*/ 0 h 559"/>
                  <a:gd name="T2" fmla="*/ 868 w 875"/>
                  <a:gd name="T3" fmla="*/ 19 h 559"/>
                  <a:gd name="T4" fmla="*/ 866 w 875"/>
                  <a:gd name="T5" fmla="*/ 67 h 559"/>
                  <a:gd name="T6" fmla="*/ 807 w 875"/>
                  <a:gd name="T7" fmla="*/ 110 h 559"/>
                  <a:gd name="T8" fmla="*/ 101 w 875"/>
                  <a:gd name="T9" fmla="*/ 541 h 559"/>
                  <a:gd name="T10" fmla="*/ 0 w 875"/>
                  <a:gd name="T11" fmla="*/ 559 h 559"/>
                  <a:gd name="T12" fmla="*/ 52 w 875"/>
                  <a:gd name="T13" fmla="*/ 475 h 559"/>
                  <a:gd name="T14" fmla="*/ 774 w 875"/>
                  <a:gd name="T15" fmla="*/ 30 h 559"/>
                  <a:gd name="T16" fmla="*/ 833 w 875"/>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5" h="559">
                    <a:moveTo>
                      <a:pt x="833" y="0"/>
                    </a:moveTo>
                    <a:cubicBezTo>
                      <a:pt x="846" y="6"/>
                      <a:pt x="864" y="10"/>
                      <a:pt x="868" y="19"/>
                    </a:cubicBezTo>
                    <a:cubicBezTo>
                      <a:pt x="874" y="33"/>
                      <a:pt x="875" y="57"/>
                      <a:pt x="866" y="67"/>
                    </a:cubicBezTo>
                    <a:cubicBezTo>
                      <a:pt x="851" y="85"/>
                      <a:pt x="828" y="97"/>
                      <a:pt x="807" y="110"/>
                    </a:cubicBezTo>
                    <a:cubicBezTo>
                      <a:pt x="572" y="255"/>
                      <a:pt x="338" y="400"/>
                      <a:pt x="101" y="541"/>
                    </a:cubicBezTo>
                    <a:cubicBezTo>
                      <a:pt x="74" y="558"/>
                      <a:pt x="34" y="553"/>
                      <a:pt x="0" y="559"/>
                    </a:cubicBezTo>
                    <a:cubicBezTo>
                      <a:pt x="17" y="530"/>
                      <a:pt x="27" y="491"/>
                      <a:pt x="52" y="475"/>
                    </a:cubicBezTo>
                    <a:cubicBezTo>
                      <a:pt x="291" y="324"/>
                      <a:pt x="533" y="178"/>
                      <a:pt x="774" y="30"/>
                    </a:cubicBezTo>
                    <a:cubicBezTo>
                      <a:pt x="792" y="19"/>
                      <a:pt x="811" y="11"/>
                      <a:pt x="8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31" name="Freeform 12">
                <a:extLst>
                  <a:ext uri="{FF2B5EF4-FFF2-40B4-BE49-F238E27FC236}">
                    <a16:creationId xmlns:a16="http://schemas.microsoft.com/office/drawing/2014/main" id="{F046E284-607B-40DC-BB12-64F9BAD02700}"/>
                  </a:ext>
                </a:extLst>
              </p:cNvPr>
              <p:cNvSpPr>
                <a:spLocks/>
              </p:cNvSpPr>
              <p:nvPr/>
            </p:nvSpPr>
            <p:spPr bwMode="auto">
              <a:xfrm>
                <a:off x="2009" y="2999"/>
                <a:ext cx="190" cy="356"/>
              </a:xfrm>
              <a:custGeom>
                <a:avLst/>
                <a:gdLst>
                  <a:gd name="T0" fmla="*/ 484 w 494"/>
                  <a:gd name="T1" fmla="*/ 4 h 920"/>
                  <a:gd name="T2" fmla="*/ 483 w 494"/>
                  <a:gd name="T3" fmla="*/ 86 h 920"/>
                  <a:gd name="T4" fmla="*/ 296 w 494"/>
                  <a:gd name="T5" fmla="*/ 454 h 920"/>
                  <a:gd name="T6" fmla="*/ 82 w 494"/>
                  <a:gd name="T7" fmla="*/ 868 h 920"/>
                  <a:gd name="T8" fmla="*/ 15 w 494"/>
                  <a:gd name="T9" fmla="*/ 920 h 920"/>
                  <a:gd name="T10" fmla="*/ 11 w 494"/>
                  <a:gd name="T11" fmla="*/ 829 h 920"/>
                  <a:gd name="T12" fmla="*/ 405 w 494"/>
                  <a:gd name="T13" fmla="*/ 55 h 920"/>
                  <a:gd name="T14" fmla="*/ 448 w 494"/>
                  <a:gd name="T15" fmla="*/ 0 h 920"/>
                  <a:gd name="T16" fmla="*/ 484 w 494"/>
                  <a:gd name="T17" fmla="*/ 4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4" h="920">
                    <a:moveTo>
                      <a:pt x="484" y="4"/>
                    </a:moveTo>
                    <a:cubicBezTo>
                      <a:pt x="484" y="31"/>
                      <a:pt x="494" y="63"/>
                      <a:pt x="483" y="86"/>
                    </a:cubicBezTo>
                    <a:cubicBezTo>
                      <a:pt x="423" y="210"/>
                      <a:pt x="359" y="332"/>
                      <a:pt x="296" y="454"/>
                    </a:cubicBezTo>
                    <a:cubicBezTo>
                      <a:pt x="225" y="592"/>
                      <a:pt x="156" y="731"/>
                      <a:pt x="82" y="868"/>
                    </a:cubicBezTo>
                    <a:cubicBezTo>
                      <a:pt x="70" y="890"/>
                      <a:pt x="38" y="902"/>
                      <a:pt x="15" y="920"/>
                    </a:cubicBezTo>
                    <a:cubicBezTo>
                      <a:pt x="13" y="889"/>
                      <a:pt x="0" y="853"/>
                      <a:pt x="11" y="829"/>
                    </a:cubicBezTo>
                    <a:cubicBezTo>
                      <a:pt x="140" y="570"/>
                      <a:pt x="272" y="313"/>
                      <a:pt x="405" y="55"/>
                    </a:cubicBezTo>
                    <a:cubicBezTo>
                      <a:pt x="415" y="35"/>
                      <a:pt x="433" y="18"/>
                      <a:pt x="448" y="0"/>
                    </a:cubicBezTo>
                    <a:cubicBezTo>
                      <a:pt x="460" y="1"/>
                      <a:pt x="472" y="2"/>
                      <a:pt x="4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32" name="Freeform 13">
                <a:extLst>
                  <a:ext uri="{FF2B5EF4-FFF2-40B4-BE49-F238E27FC236}">
                    <a16:creationId xmlns:a16="http://schemas.microsoft.com/office/drawing/2014/main" id="{C50E367E-96F1-4E44-8839-D4CC4ABEC861}"/>
                  </a:ext>
                </a:extLst>
              </p:cNvPr>
              <p:cNvSpPr>
                <a:spLocks/>
              </p:cNvSpPr>
              <p:nvPr/>
            </p:nvSpPr>
            <p:spPr bwMode="auto">
              <a:xfrm>
                <a:off x="3597" y="2924"/>
                <a:ext cx="255" cy="314"/>
              </a:xfrm>
              <a:custGeom>
                <a:avLst/>
                <a:gdLst>
                  <a:gd name="T0" fmla="*/ 0 w 660"/>
                  <a:gd name="T1" fmla="*/ 38 h 814"/>
                  <a:gd name="T2" fmla="*/ 33 w 660"/>
                  <a:gd name="T3" fmla="*/ 2 h 814"/>
                  <a:gd name="T4" fmla="*/ 93 w 660"/>
                  <a:gd name="T5" fmla="*/ 33 h 814"/>
                  <a:gd name="T6" fmla="*/ 338 w 660"/>
                  <a:gd name="T7" fmla="*/ 340 h 814"/>
                  <a:gd name="T8" fmla="*/ 646 w 660"/>
                  <a:gd name="T9" fmla="*/ 731 h 814"/>
                  <a:gd name="T10" fmla="*/ 652 w 660"/>
                  <a:gd name="T11" fmla="*/ 814 h 814"/>
                  <a:gd name="T12" fmla="*/ 582 w 660"/>
                  <a:gd name="T13" fmla="*/ 784 h 814"/>
                  <a:gd name="T14" fmla="*/ 28 w 660"/>
                  <a:gd name="T15" fmla="*/ 88 h 814"/>
                  <a:gd name="T16" fmla="*/ 0 w 660"/>
                  <a:gd name="T17" fmla="*/ 38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 h="814">
                    <a:moveTo>
                      <a:pt x="0" y="38"/>
                    </a:moveTo>
                    <a:cubicBezTo>
                      <a:pt x="12" y="25"/>
                      <a:pt x="25" y="0"/>
                      <a:pt x="33" y="2"/>
                    </a:cubicBezTo>
                    <a:cubicBezTo>
                      <a:pt x="55" y="6"/>
                      <a:pt x="80" y="17"/>
                      <a:pt x="93" y="33"/>
                    </a:cubicBezTo>
                    <a:cubicBezTo>
                      <a:pt x="176" y="134"/>
                      <a:pt x="257" y="237"/>
                      <a:pt x="338" y="340"/>
                    </a:cubicBezTo>
                    <a:cubicBezTo>
                      <a:pt x="441" y="470"/>
                      <a:pt x="546" y="599"/>
                      <a:pt x="646" y="731"/>
                    </a:cubicBezTo>
                    <a:cubicBezTo>
                      <a:pt x="660" y="750"/>
                      <a:pt x="650" y="786"/>
                      <a:pt x="652" y="814"/>
                    </a:cubicBezTo>
                    <a:cubicBezTo>
                      <a:pt x="628" y="805"/>
                      <a:pt x="596" y="802"/>
                      <a:pt x="582" y="784"/>
                    </a:cubicBezTo>
                    <a:cubicBezTo>
                      <a:pt x="395" y="554"/>
                      <a:pt x="212" y="321"/>
                      <a:pt x="28" y="88"/>
                    </a:cubicBezTo>
                    <a:cubicBezTo>
                      <a:pt x="17" y="75"/>
                      <a:pt x="11" y="5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33" name="Freeform 14">
                <a:extLst>
                  <a:ext uri="{FF2B5EF4-FFF2-40B4-BE49-F238E27FC236}">
                    <a16:creationId xmlns:a16="http://schemas.microsoft.com/office/drawing/2014/main" id="{3082511D-6562-4FD9-A05F-5959677EC702}"/>
                  </a:ext>
                </a:extLst>
              </p:cNvPr>
              <p:cNvSpPr>
                <a:spLocks/>
              </p:cNvSpPr>
              <p:nvPr/>
            </p:nvSpPr>
            <p:spPr bwMode="auto">
              <a:xfrm>
                <a:off x="1765" y="1406"/>
                <a:ext cx="309" cy="263"/>
              </a:xfrm>
              <a:custGeom>
                <a:avLst/>
                <a:gdLst>
                  <a:gd name="T0" fmla="*/ 780 w 800"/>
                  <a:gd name="T1" fmla="*/ 680 h 680"/>
                  <a:gd name="T2" fmla="*/ 698 w 800"/>
                  <a:gd name="T3" fmla="*/ 623 h 680"/>
                  <a:gd name="T4" fmla="*/ 46 w 800"/>
                  <a:gd name="T5" fmla="*/ 83 h 680"/>
                  <a:gd name="T6" fmla="*/ 0 w 800"/>
                  <a:gd name="T7" fmla="*/ 0 h 680"/>
                  <a:gd name="T8" fmla="*/ 98 w 800"/>
                  <a:gd name="T9" fmla="*/ 19 h 680"/>
                  <a:gd name="T10" fmla="*/ 760 w 800"/>
                  <a:gd name="T11" fmla="*/ 563 h 680"/>
                  <a:gd name="T12" fmla="*/ 797 w 800"/>
                  <a:gd name="T13" fmla="*/ 632 h 680"/>
                  <a:gd name="T14" fmla="*/ 780 w 800"/>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0" h="680">
                    <a:moveTo>
                      <a:pt x="780" y="680"/>
                    </a:moveTo>
                    <a:cubicBezTo>
                      <a:pt x="738" y="651"/>
                      <a:pt x="717" y="638"/>
                      <a:pt x="698" y="623"/>
                    </a:cubicBezTo>
                    <a:cubicBezTo>
                      <a:pt x="480" y="443"/>
                      <a:pt x="262" y="264"/>
                      <a:pt x="46" y="83"/>
                    </a:cubicBezTo>
                    <a:cubicBezTo>
                      <a:pt x="24" y="64"/>
                      <a:pt x="15" y="28"/>
                      <a:pt x="0" y="0"/>
                    </a:cubicBezTo>
                    <a:cubicBezTo>
                      <a:pt x="33" y="6"/>
                      <a:pt x="75" y="1"/>
                      <a:pt x="98" y="19"/>
                    </a:cubicBezTo>
                    <a:cubicBezTo>
                      <a:pt x="321" y="198"/>
                      <a:pt x="541" y="380"/>
                      <a:pt x="760" y="563"/>
                    </a:cubicBezTo>
                    <a:cubicBezTo>
                      <a:pt x="779" y="579"/>
                      <a:pt x="791" y="607"/>
                      <a:pt x="797" y="632"/>
                    </a:cubicBezTo>
                    <a:cubicBezTo>
                      <a:pt x="800" y="646"/>
                      <a:pt x="786" y="664"/>
                      <a:pt x="780" y="6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34" name="Freeform 15">
                <a:extLst>
                  <a:ext uri="{FF2B5EF4-FFF2-40B4-BE49-F238E27FC236}">
                    <a16:creationId xmlns:a16="http://schemas.microsoft.com/office/drawing/2014/main" id="{CE791C3D-BF36-4D8C-B116-98814B7C82EC}"/>
                  </a:ext>
                </a:extLst>
              </p:cNvPr>
              <p:cNvSpPr>
                <a:spLocks/>
              </p:cNvSpPr>
              <p:nvPr/>
            </p:nvSpPr>
            <p:spPr bwMode="auto">
              <a:xfrm>
                <a:off x="1538" y="2321"/>
                <a:ext cx="395" cy="59"/>
              </a:xfrm>
              <a:custGeom>
                <a:avLst/>
                <a:gdLst>
                  <a:gd name="T0" fmla="*/ 0 w 1023"/>
                  <a:gd name="T1" fmla="*/ 104 h 153"/>
                  <a:gd name="T2" fmla="*/ 85 w 1023"/>
                  <a:gd name="T3" fmla="*/ 68 h 153"/>
                  <a:gd name="T4" fmla="*/ 930 w 1023"/>
                  <a:gd name="T5" fmla="*/ 2 h 153"/>
                  <a:gd name="T6" fmla="*/ 1023 w 1023"/>
                  <a:gd name="T7" fmla="*/ 36 h 153"/>
                  <a:gd name="T8" fmla="*/ 932 w 1023"/>
                  <a:gd name="T9" fmla="*/ 83 h 153"/>
                  <a:gd name="T10" fmla="*/ 119 w 1023"/>
                  <a:gd name="T11" fmla="*/ 150 h 153"/>
                  <a:gd name="T12" fmla="*/ 10 w 1023"/>
                  <a:gd name="T13" fmla="*/ 144 h 153"/>
                  <a:gd name="T14" fmla="*/ 0 w 1023"/>
                  <a:gd name="T15" fmla="*/ 10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3" h="153">
                    <a:moveTo>
                      <a:pt x="0" y="104"/>
                    </a:moveTo>
                    <a:cubicBezTo>
                      <a:pt x="28" y="91"/>
                      <a:pt x="56" y="70"/>
                      <a:pt x="85" y="68"/>
                    </a:cubicBezTo>
                    <a:cubicBezTo>
                      <a:pt x="367" y="43"/>
                      <a:pt x="648" y="21"/>
                      <a:pt x="930" y="2"/>
                    </a:cubicBezTo>
                    <a:cubicBezTo>
                      <a:pt x="960" y="0"/>
                      <a:pt x="992" y="24"/>
                      <a:pt x="1023" y="36"/>
                    </a:cubicBezTo>
                    <a:cubicBezTo>
                      <a:pt x="993" y="52"/>
                      <a:pt x="964" y="80"/>
                      <a:pt x="932" y="83"/>
                    </a:cubicBezTo>
                    <a:cubicBezTo>
                      <a:pt x="661" y="108"/>
                      <a:pt x="390" y="129"/>
                      <a:pt x="119" y="150"/>
                    </a:cubicBezTo>
                    <a:cubicBezTo>
                      <a:pt x="83" y="153"/>
                      <a:pt x="46" y="146"/>
                      <a:pt x="10" y="144"/>
                    </a:cubicBezTo>
                    <a:cubicBezTo>
                      <a:pt x="7" y="131"/>
                      <a:pt x="3" y="117"/>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grpSp>
        <p:grpSp>
          <p:nvGrpSpPr>
            <p:cNvPr id="9" name="Group 4">
              <a:extLst>
                <a:ext uri="{FF2B5EF4-FFF2-40B4-BE49-F238E27FC236}">
                  <a16:creationId xmlns:a16="http://schemas.microsoft.com/office/drawing/2014/main" id="{D3758832-2DFF-4BB2-830B-3F93289CFBC8}"/>
                </a:ext>
              </a:extLst>
            </p:cNvPr>
            <p:cNvGrpSpPr>
              <a:grpSpLocks noChangeAspect="1"/>
            </p:cNvGrpSpPr>
            <p:nvPr/>
          </p:nvGrpSpPr>
          <p:grpSpPr bwMode="auto">
            <a:xfrm>
              <a:off x="6353999" y="2879694"/>
              <a:ext cx="452479" cy="705917"/>
              <a:chOff x="2191" y="671"/>
              <a:chExt cx="1416" cy="2209"/>
            </a:xfrm>
            <a:grpFill/>
          </p:grpSpPr>
          <p:sp>
            <p:nvSpPr>
              <p:cNvPr id="17" name="Freeform 19">
                <a:extLst>
                  <a:ext uri="{FF2B5EF4-FFF2-40B4-BE49-F238E27FC236}">
                    <a16:creationId xmlns:a16="http://schemas.microsoft.com/office/drawing/2014/main" id="{305FC0FE-B23C-4F41-B0C1-C7B64E1E383D}"/>
                  </a:ext>
                </a:extLst>
              </p:cNvPr>
              <p:cNvSpPr>
                <a:spLocks noEditPoints="1"/>
              </p:cNvSpPr>
              <p:nvPr/>
            </p:nvSpPr>
            <p:spPr bwMode="auto">
              <a:xfrm>
                <a:off x="2191" y="1042"/>
                <a:ext cx="1416" cy="1838"/>
              </a:xfrm>
              <a:custGeom>
                <a:avLst/>
                <a:gdLst>
                  <a:gd name="T0" fmla="*/ 1860 w 3667"/>
                  <a:gd name="T1" fmla="*/ 0 h 4758"/>
                  <a:gd name="T2" fmla="*/ 2373 w 3667"/>
                  <a:gd name="T3" fmla="*/ 56 h 4758"/>
                  <a:gd name="T4" fmla="*/ 2532 w 3667"/>
                  <a:gd name="T5" fmla="*/ 231 h 4758"/>
                  <a:gd name="T6" fmla="*/ 2580 w 3667"/>
                  <a:gd name="T7" fmla="*/ 802 h 4758"/>
                  <a:gd name="T8" fmla="*/ 3099 w 3667"/>
                  <a:gd name="T9" fmla="*/ 1905 h 4758"/>
                  <a:gd name="T10" fmla="*/ 3529 w 3667"/>
                  <a:gd name="T11" fmla="*/ 2674 h 4758"/>
                  <a:gd name="T12" fmla="*/ 2104 w 3667"/>
                  <a:gd name="T13" fmla="*/ 4696 h 4758"/>
                  <a:gd name="T14" fmla="*/ 695 w 3667"/>
                  <a:gd name="T15" fmla="*/ 4349 h 4758"/>
                  <a:gd name="T16" fmla="*/ 169 w 3667"/>
                  <a:gd name="T17" fmla="*/ 2730 h 4758"/>
                  <a:gd name="T18" fmla="*/ 679 w 3667"/>
                  <a:gd name="T19" fmla="*/ 1619 h 4758"/>
                  <a:gd name="T20" fmla="*/ 1130 w 3667"/>
                  <a:gd name="T21" fmla="*/ 247 h 4758"/>
                  <a:gd name="T22" fmla="*/ 1306 w 3667"/>
                  <a:gd name="T23" fmla="*/ 52 h 4758"/>
                  <a:gd name="T24" fmla="*/ 1860 w 3667"/>
                  <a:gd name="T25" fmla="*/ 0 h 4758"/>
                  <a:gd name="T26" fmla="*/ 1864 w 3667"/>
                  <a:gd name="T27" fmla="*/ 538 h 4758"/>
                  <a:gd name="T28" fmla="*/ 1414 w 3667"/>
                  <a:gd name="T29" fmla="*/ 575 h 4758"/>
                  <a:gd name="T30" fmla="*/ 1262 w 3667"/>
                  <a:gd name="T31" fmla="*/ 745 h 4758"/>
                  <a:gd name="T32" fmla="*/ 930 w 3667"/>
                  <a:gd name="T33" fmla="*/ 1797 h 4758"/>
                  <a:gd name="T34" fmla="*/ 493 w 3667"/>
                  <a:gd name="T35" fmla="*/ 2720 h 4758"/>
                  <a:gd name="T36" fmla="*/ 1226 w 3667"/>
                  <a:gd name="T37" fmla="*/ 4217 h 4758"/>
                  <a:gd name="T38" fmla="*/ 2684 w 3667"/>
                  <a:gd name="T39" fmla="*/ 4088 h 4758"/>
                  <a:gd name="T40" fmla="*/ 2929 w 3667"/>
                  <a:gd name="T41" fmla="*/ 2179 h 4758"/>
                  <a:gd name="T42" fmla="*/ 2393 w 3667"/>
                  <a:gd name="T43" fmla="*/ 728 h 4758"/>
                  <a:gd name="T44" fmla="*/ 2270 w 3667"/>
                  <a:gd name="T45" fmla="*/ 585 h 4758"/>
                  <a:gd name="T46" fmla="*/ 1864 w 3667"/>
                  <a:gd name="T47" fmla="*/ 538 h 4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67" h="4758">
                    <a:moveTo>
                      <a:pt x="1860" y="0"/>
                    </a:moveTo>
                    <a:cubicBezTo>
                      <a:pt x="2022" y="18"/>
                      <a:pt x="2197" y="39"/>
                      <a:pt x="2373" y="56"/>
                    </a:cubicBezTo>
                    <a:cubicBezTo>
                      <a:pt x="2483" y="66"/>
                      <a:pt x="2525" y="130"/>
                      <a:pt x="2532" y="231"/>
                    </a:cubicBezTo>
                    <a:cubicBezTo>
                      <a:pt x="2546" y="422"/>
                      <a:pt x="2549" y="614"/>
                      <a:pt x="2580" y="802"/>
                    </a:cubicBezTo>
                    <a:cubicBezTo>
                      <a:pt x="2650" y="1216"/>
                      <a:pt x="2871" y="1564"/>
                      <a:pt x="3099" y="1905"/>
                    </a:cubicBezTo>
                    <a:cubicBezTo>
                      <a:pt x="3263" y="2151"/>
                      <a:pt x="3476" y="2369"/>
                      <a:pt x="3529" y="2674"/>
                    </a:cubicBezTo>
                    <a:cubicBezTo>
                      <a:pt x="3667" y="3478"/>
                      <a:pt x="3304" y="4551"/>
                      <a:pt x="2104" y="4696"/>
                    </a:cubicBezTo>
                    <a:cubicBezTo>
                      <a:pt x="1592" y="4758"/>
                      <a:pt x="1118" y="4641"/>
                      <a:pt x="695" y="4349"/>
                    </a:cubicBezTo>
                    <a:cubicBezTo>
                      <a:pt x="203" y="4010"/>
                      <a:pt x="0" y="3366"/>
                      <a:pt x="169" y="2730"/>
                    </a:cubicBezTo>
                    <a:cubicBezTo>
                      <a:pt x="276" y="2330"/>
                      <a:pt x="431" y="1949"/>
                      <a:pt x="679" y="1619"/>
                    </a:cubicBezTo>
                    <a:cubicBezTo>
                      <a:pt x="988" y="1209"/>
                      <a:pt x="1136" y="757"/>
                      <a:pt x="1130" y="247"/>
                    </a:cubicBezTo>
                    <a:cubicBezTo>
                      <a:pt x="1129" y="93"/>
                      <a:pt x="1152" y="71"/>
                      <a:pt x="1306" y="52"/>
                    </a:cubicBezTo>
                    <a:cubicBezTo>
                      <a:pt x="1485" y="30"/>
                      <a:pt x="1665" y="18"/>
                      <a:pt x="1860" y="0"/>
                    </a:cubicBezTo>
                    <a:close/>
                    <a:moveTo>
                      <a:pt x="1864" y="538"/>
                    </a:moveTo>
                    <a:cubicBezTo>
                      <a:pt x="1696" y="552"/>
                      <a:pt x="1555" y="563"/>
                      <a:pt x="1414" y="575"/>
                    </a:cubicBezTo>
                    <a:cubicBezTo>
                      <a:pt x="1309" y="583"/>
                      <a:pt x="1261" y="631"/>
                      <a:pt x="1262" y="745"/>
                    </a:cubicBezTo>
                    <a:cubicBezTo>
                      <a:pt x="1263" y="1129"/>
                      <a:pt x="1167" y="1481"/>
                      <a:pt x="930" y="1797"/>
                    </a:cubicBezTo>
                    <a:cubicBezTo>
                      <a:pt x="724" y="2072"/>
                      <a:pt x="585" y="2385"/>
                      <a:pt x="493" y="2720"/>
                    </a:cubicBezTo>
                    <a:cubicBezTo>
                      <a:pt x="311" y="3380"/>
                      <a:pt x="593" y="3975"/>
                      <a:pt x="1226" y="4217"/>
                    </a:cubicBezTo>
                    <a:cubicBezTo>
                      <a:pt x="1729" y="4409"/>
                      <a:pt x="2228" y="4407"/>
                      <a:pt x="2684" y="4088"/>
                    </a:cubicBezTo>
                    <a:cubicBezTo>
                      <a:pt x="3280" y="3670"/>
                      <a:pt x="3388" y="2790"/>
                      <a:pt x="2929" y="2179"/>
                    </a:cubicBezTo>
                    <a:cubicBezTo>
                      <a:pt x="2605" y="1749"/>
                      <a:pt x="2370" y="1287"/>
                      <a:pt x="2393" y="728"/>
                    </a:cubicBezTo>
                    <a:cubicBezTo>
                      <a:pt x="2396" y="646"/>
                      <a:pt x="2356" y="595"/>
                      <a:pt x="2270" y="585"/>
                    </a:cubicBezTo>
                    <a:cubicBezTo>
                      <a:pt x="2126" y="569"/>
                      <a:pt x="1983" y="552"/>
                      <a:pt x="1864" y="5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18" name="Freeform 6">
                <a:extLst>
                  <a:ext uri="{FF2B5EF4-FFF2-40B4-BE49-F238E27FC236}">
                    <a16:creationId xmlns:a16="http://schemas.microsoft.com/office/drawing/2014/main" id="{071861B8-2612-433B-9C98-812B541DCD5A}"/>
                  </a:ext>
                </a:extLst>
              </p:cNvPr>
              <p:cNvSpPr>
                <a:spLocks/>
              </p:cNvSpPr>
              <p:nvPr/>
            </p:nvSpPr>
            <p:spPr bwMode="auto">
              <a:xfrm>
                <a:off x="2673" y="671"/>
                <a:ext cx="459" cy="189"/>
              </a:xfrm>
              <a:custGeom>
                <a:avLst/>
                <a:gdLst>
                  <a:gd name="T0" fmla="*/ 0 w 1188"/>
                  <a:gd name="T1" fmla="*/ 489 h 489"/>
                  <a:gd name="T2" fmla="*/ 596 w 1188"/>
                  <a:gd name="T3" fmla="*/ 1 h 489"/>
                  <a:gd name="T4" fmla="*/ 1188 w 1188"/>
                  <a:gd name="T5" fmla="*/ 489 h 489"/>
                  <a:gd name="T6" fmla="*/ 0 w 1188"/>
                  <a:gd name="T7" fmla="*/ 489 h 489"/>
                </a:gdLst>
                <a:ahLst/>
                <a:cxnLst>
                  <a:cxn ang="0">
                    <a:pos x="T0" y="T1"/>
                  </a:cxn>
                  <a:cxn ang="0">
                    <a:pos x="T2" y="T3"/>
                  </a:cxn>
                  <a:cxn ang="0">
                    <a:pos x="T4" y="T5"/>
                  </a:cxn>
                  <a:cxn ang="0">
                    <a:pos x="T6" y="T7"/>
                  </a:cxn>
                </a:cxnLst>
                <a:rect l="0" t="0" r="r" b="b"/>
                <a:pathLst>
                  <a:path w="1188" h="489">
                    <a:moveTo>
                      <a:pt x="0" y="489"/>
                    </a:moveTo>
                    <a:cubicBezTo>
                      <a:pt x="44" y="214"/>
                      <a:pt x="306" y="0"/>
                      <a:pt x="596" y="1"/>
                    </a:cubicBezTo>
                    <a:cubicBezTo>
                      <a:pt x="883" y="2"/>
                      <a:pt x="1144" y="214"/>
                      <a:pt x="1188" y="489"/>
                    </a:cubicBezTo>
                    <a:cubicBezTo>
                      <a:pt x="792" y="489"/>
                      <a:pt x="396" y="489"/>
                      <a:pt x="0" y="4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19" name="Freeform 7">
                <a:extLst>
                  <a:ext uri="{FF2B5EF4-FFF2-40B4-BE49-F238E27FC236}">
                    <a16:creationId xmlns:a16="http://schemas.microsoft.com/office/drawing/2014/main" id="{D2E1C917-FA25-4024-8C5B-BF91DCCE5E5B}"/>
                  </a:ext>
                </a:extLst>
              </p:cNvPr>
              <p:cNvSpPr>
                <a:spLocks/>
              </p:cNvSpPr>
              <p:nvPr/>
            </p:nvSpPr>
            <p:spPr bwMode="auto">
              <a:xfrm>
                <a:off x="2655" y="891"/>
                <a:ext cx="496" cy="33"/>
              </a:xfrm>
              <a:custGeom>
                <a:avLst/>
                <a:gdLst>
                  <a:gd name="T0" fmla="*/ 637 w 1284"/>
                  <a:gd name="T1" fmla="*/ 1 h 85"/>
                  <a:gd name="T2" fmla="*/ 1209 w 1284"/>
                  <a:gd name="T3" fmla="*/ 3 h 85"/>
                  <a:gd name="T4" fmla="*/ 1284 w 1284"/>
                  <a:gd name="T5" fmla="*/ 38 h 85"/>
                  <a:gd name="T6" fmla="*/ 1214 w 1284"/>
                  <a:gd name="T7" fmla="*/ 82 h 85"/>
                  <a:gd name="T8" fmla="*/ 69 w 1284"/>
                  <a:gd name="T9" fmla="*/ 82 h 85"/>
                  <a:gd name="T10" fmla="*/ 0 w 1284"/>
                  <a:gd name="T11" fmla="*/ 37 h 85"/>
                  <a:gd name="T12" fmla="*/ 75 w 1284"/>
                  <a:gd name="T13" fmla="*/ 3 h 85"/>
                  <a:gd name="T14" fmla="*/ 637 w 1284"/>
                  <a:gd name="T15" fmla="*/ 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4" h="85">
                    <a:moveTo>
                      <a:pt x="637" y="1"/>
                    </a:moveTo>
                    <a:cubicBezTo>
                      <a:pt x="828" y="1"/>
                      <a:pt x="1018" y="0"/>
                      <a:pt x="1209" y="3"/>
                    </a:cubicBezTo>
                    <a:cubicBezTo>
                      <a:pt x="1234" y="3"/>
                      <a:pt x="1259" y="26"/>
                      <a:pt x="1284" y="38"/>
                    </a:cubicBezTo>
                    <a:cubicBezTo>
                      <a:pt x="1261" y="54"/>
                      <a:pt x="1237" y="82"/>
                      <a:pt x="1214" y="82"/>
                    </a:cubicBezTo>
                    <a:cubicBezTo>
                      <a:pt x="832" y="85"/>
                      <a:pt x="451" y="85"/>
                      <a:pt x="69" y="82"/>
                    </a:cubicBezTo>
                    <a:cubicBezTo>
                      <a:pt x="46" y="82"/>
                      <a:pt x="23" y="53"/>
                      <a:pt x="0" y="37"/>
                    </a:cubicBezTo>
                    <a:cubicBezTo>
                      <a:pt x="25" y="25"/>
                      <a:pt x="50" y="3"/>
                      <a:pt x="75" y="3"/>
                    </a:cubicBezTo>
                    <a:cubicBezTo>
                      <a:pt x="263" y="0"/>
                      <a:pt x="450" y="1"/>
                      <a:pt x="63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23" name="Freeform 8">
                <a:extLst>
                  <a:ext uri="{FF2B5EF4-FFF2-40B4-BE49-F238E27FC236}">
                    <a16:creationId xmlns:a16="http://schemas.microsoft.com/office/drawing/2014/main" id="{CAAF1C73-BFDC-4194-A6F7-88B026F1EBAD}"/>
                  </a:ext>
                </a:extLst>
              </p:cNvPr>
              <p:cNvSpPr>
                <a:spLocks/>
              </p:cNvSpPr>
              <p:nvPr/>
            </p:nvSpPr>
            <p:spPr bwMode="auto">
              <a:xfrm>
                <a:off x="2656" y="943"/>
                <a:ext cx="495" cy="33"/>
              </a:xfrm>
              <a:custGeom>
                <a:avLst/>
                <a:gdLst>
                  <a:gd name="T0" fmla="*/ 636 w 1283"/>
                  <a:gd name="T1" fmla="*/ 2 h 85"/>
                  <a:gd name="T2" fmla="*/ 1199 w 1283"/>
                  <a:gd name="T3" fmla="*/ 4 h 85"/>
                  <a:gd name="T4" fmla="*/ 1283 w 1283"/>
                  <a:gd name="T5" fmla="*/ 47 h 85"/>
                  <a:gd name="T6" fmla="*/ 1197 w 1283"/>
                  <a:gd name="T7" fmla="*/ 83 h 85"/>
                  <a:gd name="T8" fmla="*/ 82 w 1283"/>
                  <a:gd name="T9" fmla="*/ 83 h 85"/>
                  <a:gd name="T10" fmla="*/ 0 w 1283"/>
                  <a:gd name="T11" fmla="*/ 44 h 85"/>
                  <a:gd name="T12" fmla="*/ 84 w 1283"/>
                  <a:gd name="T13" fmla="*/ 4 h 85"/>
                  <a:gd name="T14" fmla="*/ 636 w 1283"/>
                  <a:gd name="T15" fmla="*/ 2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3" h="85">
                    <a:moveTo>
                      <a:pt x="636" y="2"/>
                    </a:moveTo>
                    <a:cubicBezTo>
                      <a:pt x="824" y="2"/>
                      <a:pt x="1012" y="0"/>
                      <a:pt x="1199" y="4"/>
                    </a:cubicBezTo>
                    <a:cubicBezTo>
                      <a:pt x="1228" y="5"/>
                      <a:pt x="1255" y="32"/>
                      <a:pt x="1283" y="47"/>
                    </a:cubicBezTo>
                    <a:cubicBezTo>
                      <a:pt x="1255" y="59"/>
                      <a:pt x="1226" y="82"/>
                      <a:pt x="1197" y="83"/>
                    </a:cubicBezTo>
                    <a:cubicBezTo>
                      <a:pt x="826" y="85"/>
                      <a:pt x="454" y="85"/>
                      <a:pt x="82" y="83"/>
                    </a:cubicBezTo>
                    <a:cubicBezTo>
                      <a:pt x="55" y="82"/>
                      <a:pt x="27" y="58"/>
                      <a:pt x="0" y="44"/>
                    </a:cubicBezTo>
                    <a:cubicBezTo>
                      <a:pt x="28" y="30"/>
                      <a:pt x="56" y="5"/>
                      <a:pt x="84" y="4"/>
                    </a:cubicBezTo>
                    <a:cubicBezTo>
                      <a:pt x="268" y="0"/>
                      <a:pt x="452" y="2"/>
                      <a:pt x="63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grpSp>
        <p:sp>
          <p:nvSpPr>
            <p:cNvPr id="10" name="Freeform 23">
              <a:extLst>
                <a:ext uri="{FF2B5EF4-FFF2-40B4-BE49-F238E27FC236}">
                  <a16:creationId xmlns:a16="http://schemas.microsoft.com/office/drawing/2014/main" id="{D26F8EBA-CB35-4814-B7F9-B22FD9C3745E}"/>
                </a:ext>
              </a:extLst>
            </p:cNvPr>
            <p:cNvSpPr/>
            <p:nvPr/>
          </p:nvSpPr>
          <p:spPr>
            <a:xfrm>
              <a:off x="5937432" y="1338316"/>
              <a:ext cx="566829" cy="1655157"/>
            </a:xfrm>
            <a:custGeom>
              <a:avLst/>
              <a:gdLst>
                <a:gd name="connsiteX0" fmla="*/ 0 w 870318"/>
                <a:gd name="connsiteY0" fmla="*/ 2295525 h 2295525"/>
                <a:gd name="connsiteX1" fmla="*/ 752475 w 870318"/>
                <a:gd name="connsiteY1" fmla="*/ 1295400 h 2295525"/>
                <a:gd name="connsiteX2" fmla="*/ 857250 w 870318"/>
                <a:gd name="connsiteY2" fmla="*/ 0 h 2295525"/>
              </a:gdLst>
              <a:ahLst/>
              <a:cxnLst>
                <a:cxn ang="0">
                  <a:pos x="connsiteX0" y="connsiteY0"/>
                </a:cxn>
                <a:cxn ang="0">
                  <a:pos x="connsiteX1" y="connsiteY1"/>
                </a:cxn>
                <a:cxn ang="0">
                  <a:pos x="connsiteX2" y="connsiteY2"/>
                </a:cxn>
              </a:cxnLst>
              <a:rect l="l" t="t" r="r" b="b"/>
              <a:pathLst>
                <a:path w="870318" h="2295525">
                  <a:moveTo>
                    <a:pt x="0" y="2295525"/>
                  </a:moveTo>
                  <a:cubicBezTo>
                    <a:pt x="304800" y="1986756"/>
                    <a:pt x="609600" y="1677987"/>
                    <a:pt x="752475" y="1295400"/>
                  </a:cubicBezTo>
                  <a:cubicBezTo>
                    <a:pt x="895350" y="912813"/>
                    <a:pt x="876300" y="456406"/>
                    <a:pt x="857250" y="0"/>
                  </a:cubicBezTo>
                </a:path>
              </a:pathLst>
            </a:cu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48767" tIns="24383" rIns="48767" bIns="24383" rtlCol="0" anchor="ctr"/>
            <a:lstStyle/>
            <a:p>
              <a:pPr algn="ctr">
                <a:lnSpc>
                  <a:spcPct val="120000"/>
                </a:lnSpc>
              </a:pPr>
              <a:endParaRPr lang="en-IN" sz="825" dirty="0">
                <a:latin typeface="Arial"/>
                <a:ea typeface="微软雅黑"/>
                <a:sym typeface="Arial"/>
              </a:endParaRPr>
            </a:p>
          </p:txBody>
        </p:sp>
        <p:sp>
          <p:nvSpPr>
            <p:cNvPr id="11" name="Freeform 24">
              <a:extLst>
                <a:ext uri="{FF2B5EF4-FFF2-40B4-BE49-F238E27FC236}">
                  <a16:creationId xmlns:a16="http://schemas.microsoft.com/office/drawing/2014/main" id="{8B1242A2-9D35-4245-867E-FCD149C019E2}"/>
                </a:ext>
              </a:extLst>
            </p:cNvPr>
            <p:cNvSpPr/>
            <p:nvPr/>
          </p:nvSpPr>
          <p:spPr>
            <a:xfrm flipH="1">
              <a:off x="6092918" y="1363470"/>
              <a:ext cx="566829" cy="2456113"/>
            </a:xfrm>
            <a:custGeom>
              <a:avLst/>
              <a:gdLst>
                <a:gd name="connsiteX0" fmla="*/ 0 w 870318"/>
                <a:gd name="connsiteY0" fmla="*/ 2295525 h 2295525"/>
                <a:gd name="connsiteX1" fmla="*/ 752475 w 870318"/>
                <a:gd name="connsiteY1" fmla="*/ 1295400 h 2295525"/>
                <a:gd name="connsiteX2" fmla="*/ 857250 w 870318"/>
                <a:gd name="connsiteY2" fmla="*/ 0 h 2295525"/>
              </a:gdLst>
              <a:ahLst/>
              <a:cxnLst>
                <a:cxn ang="0">
                  <a:pos x="connsiteX0" y="connsiteY0"/>
                </a:cxn>
                <a:cxn ang="0">
                  <a:pos x="connsiteX1" y="connsiteY1"/>
                </a:cxn>
                <a:cxn ang="0">
                  <a:pos x="connsiteX2" y="connsiteY2"/>
                </a:cxn>
              </a:cxnLst>
              <a:rect l="l" t="t" r="r" b="b"/>
              <a:pathLst>
                <a:path w="870318" h="2295525">
                  <a:moveTo>
                    <a:pt x="0" y="2295525"/>
                  </a:moveTo>
                  <a:cubicBezTo>
                    <a:pt x="304800" y="1986756"/>
                    <a:pt x="609600" y="1677987"/>
                    <a:pt x="752475" y="1295400"/>
                  </a:cubicBezTo>
                  <a:cubicBezTo>
                    <a:pt x="895350" y="912813"/>
                    <a:pt x="876300" y="456406"/>
                    <a:pt x="857250" y="0"/>
                  </a:cubicBezTo>
                </a:path>
              </a:pathLst>
            </a:cu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48767" tIns="24383" rIns="48767" bIns="24383" rtlCol="0" anchor="ctr"/>
            <a:lstStyle/>
            <a:p>
              <a:pPr algn="ctr">
                <a:lnSpc>
                  <a:spcPct val="120000"/>
                </a:lnSpc>
              </a:pPr>
              <a:endParaRPr lang="en-IN" sz="825" dirty="0">
                <a:latin typeface="Arial"/>
                <a:ea typeface="微软雅黑"/>
                <a:sym typeface="Arial"/>
              </a:endParaRPr>
            </a:p>
          </p:txBody>
        </p:sp>
        <p:grpSp>
          <p:nvGrpSpPr>
            <p:cNvPr id="12" name="Group 4">
              <a:extLst>
                <a:ext uri="{FF2B5EF4-FFF2-40B4-BE49-F238E27FC236}">
                  <a16:creationId xmlns:a16="http://schemas.microsoft.com/office/drawing/2014/main" id="{BAF3399D-C568-40FE-B289-DFD74252040C}"/>
                </a:ext>
              </a:extLst>
            </p:cNvPr>
            <p:cNvGrpSpPr>
              <a:grpSpLocks noChangeAspect="1"/>
            </p:cNvGrpSpPr>
            <p:nvPr/>
          </p:nvGrpSpPr>
          <p:grpSpPr bwMode="auto">
            <a:xfrm>
              <a:off x="5664692" y="2976185"/>
              <a:ext cx="552880" cy="862557"/>
              <a:chOff x="2191" y="671"/>
              <a:chExt cx="1416" cy="2209"/>
            </a:xfrm>
            <a:grpFill/>
          </p:grpSpPr>
          <p:sp>
            <p:nvSpPr>
              <p:cNvPr id="13" name="Freeform 26">
                <a:extLst>
                  <a:ext uri="{FF2B5EF4-FFF2-40B4-BE49-F238E27FC236}">
                    <a16:creationId xmlns:a16="http://schemas.microsoft.com/office/drawing/2014/main" id="{4F176071-07A8-402C-A585-C4E7A7DAFADB}"/>
                  </a:ext>
                </a:extLst>
              </p:cNvPr>
              <p:cNvSpPr>
                <a:spLocks noEditPoints="1"/>
              </p:cNvSpPr>
              <p:nvPr/>
            </p:nvSpPr>
            <p:spPr bwMode="auto">
              <a:xfrm>
                <a:off x="2191" y="1042"/>
                <a:ext cx="1416" cy="1838"/>
              </a:xfrm>
              <a:custGeom>
                <a:avLst/>
                <a:gdLst>
                  <a:gd name="T0" fmla="*/ 1860 w 3667"/>
                  <a:gd name="T1" fmla="*/ 0 h 4758"/>
                  <a:gd name="T2" fmla="*/ 2373 w 3667"/>
                  <a:gd name="T3" fmla="*/ 56 h 4758"/>
                  <a:gd name="T4" fmla="*/ 2532 w 3667"/>
                  <a:gd name="T5" fmla="*/ 231 h 4758"/>
                  <a:gd name="T6" fmla="*/ 2580 w 3667"/>
                  <a:gd name="T7" fmla="*/ 802 h 4758"/>
                  <a:gd name="T8" fmla="*/ 3099 w 3667"/>
                  <a:gd name="T9" fmla="*/ 1905 h 4758"/>
                  <a:gd name="T10" fmla="*/ 3529 w 3667"/>
                  <a:gd name="T11" fmla="*/ 2674 h 4758"/>
                  <a:gd name="T12" fmla="*/ 2104 w 3667"/>
                  <a:gd name="T13" fmla="*/ 4696 h 4758"/>
                  <a:gd name="T14" fmla="*/ 695 w 3667"/>
                  <a:gd name="T15" fmla="*/ 4349 h 4758"/>
                  <a:gd name="T16" fmla="*/ 169 w 3667"/>
                  <a:gd name="T17" fmla="*/ 2730 h 4758"/>
                  <a:gd name="T18" fmla="*/ 679 w 3667"/>
                  <a:gd name="T19" fmla="*/ 1619 h 4758"/>
                  <a:gd name="T20" fmla="*/ 1130 w 3667"/>
                  <a:gd name="T21" fmla="*/ 247 h 4758"/>
                  <a:gd name="T22" fmla="*/ 1306 w 3667"/>
                  <a:gd name="T23" fmla="*/ 52 h 4758"/>
                  <a:gd name="T24" fmla="*/ 1860 w 3667"/>
                  <a:gd name="T25" fmla="*/ 0 h 4758"/>
                  <a:gd name="T26" fmla="*/ 1864 w 3667"/>
                  <a:gd name="T27" fmla="*/ 538 h 4758"/>
                  <a:gd name="T28" fmla="*/ 1414 w 3667"/>
                  <a:gd name="T29" fmla="*/ 575 h 4758"/>
                  <a:gd name="T30" fmla="*/ 1262 w 3667"/>
                  <a:gd name="T31" fmla="*/ 745 h 4758"/>
                  <a:gd name="T32" fmla="*/ 930 w 3667"/>
                  <a:gd name="T33" fmla="*/ 1797 h 4758"/>
                  <a:gd name="T34" fmla="*/ 493 w 3667"/>
                  <a:gd name="T35" fmla="*/ 2720 h 4758"/>
                  <a:gd name="T36" fmla="*/ 1226 w 3667"/>
                  <a:gd name="T37" fmla="*/ 4217 h 4758"/>
                  <a:gd name="T38" fmla="*/ 2684 w 3667"/>
                  <a:gd name="T39" fmla="*/ 4088 h 4758"/>
                  <a:gd name="T40" fmla="*/ 2929 w 3667"/>
                  <a:gd name="T41" fmla="*/ 2179 h 4758"/>
                  <a:gd name="T42" fmla="*/ 2393 w 3667"/>
                  <a:gd name="T43" fmla="*/ 728 h 4758"/>
                  <a:gd name="T44" fmla="*/ 2270 w 3667"/>
                  <a:gd name="T45" fmla="*/ 585 h 4758"/>
                  <a:gd name="T46" fmla="*/ 1864 w 3667"/>
                  <a:gd name="T47" fmla="*/ 538 h 4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67" h="4758">
                    <a:moveTo>
                      <a:pt x="1860" y="0"/>
                    </a:moveTo>
                    <a:cubicBezTo>
                      <a:pt x="2022" y="18"/>
                      <a:pt x="2197" y="39"/>
                      <a:pt x="2373" y="56"/>
                    </a:cubicBezTo>
                    <a:cubicBezTo>
                      <a:pt x="2483" y="66"/>
                      <a:pt x="2525" y="130"/>
                      <a:pt x="2532" y="231"/>
                    </a:cubicBezTo>
                    <a:cubicBezTo>
                      <a:pt x="2546" y="422"/>
                      <a:pt x="2549" y="614"/>
                      <a:pt x="2580" y="802"/>
                    </a:cubicBezTo>
                    <a:cubicBezTo>
                      <a:pt x="2650" y="1216"/>
                      <a:pt x="2871" y="1564"/>
                      <a:pt x="3099" y="1905"/>
                    </a:cubicBezTo>
                    <a:cubicBezTo>
                      <a:pt x="3263" y="2151"/>
                      <a:pt x="3476" y="2369"/>
                      <a:pt x="3529" y="2674"/>
                    </a:cubicBezTo>
                    <a:cubicBezTo>
                      <a:pt x="3667" y="3478"/>
                      <a:pt x="3304" y="4551"/>
                      <a:pt x="2104" y="4696"/>
                    </a:cubicBezTo>
                    <a:cubicBezTo>
                      <a:pt x="1592" y="4758"/>
                      <a:pt x="1118" y="4641"/>
                      <a:pt x="695" y="4349"/>
                    </a:cubicBezTo>
                    <a:cubicBezTo>
                      <a:pt x="203" y="4010"/>
                      <a:pt x="0" y="3366"/>
                      <a:pt x="169" y="2730"/>
                    </a:cubicBezTo>
                    <a:cubicBezTo>
                      <a:pt x="276" y="2330"/>
                      <a:pt x="431" y="1949"/>
                      <a:pt x="679" y="1619"/>
                    </a:cubicBezTo>
                    <a:cubicBezTo>
                      <a:pt x="988" y="1209"/>
                      <a:pt x="1136" y="757"/>
                      <a:pt x="1130" y="247"/>
                    </a:cubicBezTo>
                    <a:cubicBezTo>
                      <a:pt x="1129" y="93"/>
                      <a:pt x="1152" y="71"/>
                      <a:pt x="1306" y="52"/>
                    </a:cubicBezTo>
                    <a:cubicBezTo>
                      <a:pt x="1485" y="30"/>
                      <a:pt x="1665" y="18"/>
                      <a:pt x="1860" y="0"/>
                    </a:cubicBezTo>
                    <a:close/>
                    <a:moveTo>
                      <a:pt x="1864" y="538"/>
                    </a:moveTo>
                    <a:cubicBezTo>
                      <a:pt x="1696" y="552"/>
                      <a:pt x="1555" y="563"/>
                      <a:pt x="1414" y="575"/>
                    </a:cubicBezTo>
                    <a:cubicBezTo>
                      <a:pt x="1309" y="583"/>
                      <a:pt x="1261" y="631"/>
                      <a:pt x="1262" y="745"/>
                    </a:cubicBezTo>
                    <a:cubicBezTo>
                      <a:pt x="1263" y="1129"/>
                      <a:pt x="1167" y="1481"/>
                      <a:pt x="930" y="1797"/>
                    </a:cubicBezTo>
                    <a:cubicBezTo>
                      <a:pt x="724" y="2072"/>
                      <a:pt x="585" y="2385"/>
                      <a:pt x="493" y="2720"/>
                    </a:cubicBezTo>
                    <a:cubicBezTo>
                      <a:pt x="311" y="3380"/>
                      <a:pt x="593" y="3975"/>
                      <a:pt x="1226" y="4217"/>
                    </a:cubicBezTo>
                    <a:cubicBezTo>
                      <a:pt x="1729" y="4409"/>
                      <a:pt x="2228" y="4407"/>
                      <a:pt x="2684" y="4088"/>
                    </a:cubicBezTo>
                    <a:cubicBezTo>
                      <a:pt x="3280" y="3670"/>
                      <a:pt x="3388" y="2790"/>
                      <a:pt x="2929" y="2179"/>
                    </a:cubicBezTo>
                    <a:cubicBezTo>
                      <a:pt x="2605" y="1749"/>
                      <a:pt x="2370" y="1287"/>
                      <a:pt x="2393" y="728"/>
                    </a:cubicBezTo>
                    <a:cubicBezTo>
                      <a:pt x="2396" y="646"/>
                      <a:pt x="2356" y="595"/>
                      <a:pt x="2270" y="585"/>
                    </a:cubicBezTo>
                    <a:cubicBezTo>
                      <a:pt x="2126" y="569"/>
                      <a:pt x="1983" y="552"/>
                      <a:pt x="1864" y="5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14" name="Freeform 6">
                <a:extLst>
                  <a:ext uri="{FF2B5EF4-FFF2-40B4-BE49-F238E27FC236}">
                    <a16:creationId xmlns:a16="http://schemas.microsoft.com/office/drawing/2014/main" id="{D0336053-4B53-4E07-B706-A531428C198B}"/>
                  </a:ext>
                </a:extLst>
              </p:cNvPr>
              <p:cNvSpPr>
                <a:spLocks/>
              </p:cNvSpPr>
              <p:nvPr/>
            </p:nvSpPr>
            <p:spPr bwMode="auto">
              <a:xfrm>
                <a:off x="2673" y="671"/>
                <a:ext cx="459" cy="189"/>
              </a:xfrm>
              <a:custGeom>
                <a:avLst/>
                <a:gdLst>
                  <a:gd name="T0" fmla="*/ 0 w 1188"/>
                  <a:gd name="T1" fmla="*/ 489 h 489"/>
                  <a:gd name="T2" fmla="*/ 596 w 1188"/>
                  <a:gd name="T3" fmla="*/ 1 h 489"/>
                  <a:gd name="T4" fmla="*/ 1188 w 1188"/>
                  <a:gd name="T5" fmla="*/ 489 h 489"/>
                  <a:gd name="T6" fmla="*/ 0 w 1188"/>
                  <a:gd name="T7" fmla="*/ 489 h 489"/>
                </a:gdLst>
                <a:ahLst/>
                <a:cxnLst>
                  <a:cxn ang="0">
                    <a:pos x="T0" y="T1"/>
                  </a:cxn>
                  <a:cxn ang="0">
                    <a:pos x="T2" y="T3"/>
                  </a:cxn>
                  <a:cxn ang="0">
                    <a:pos x="T4" y="T5"/>
                  </a:cxn>
                  <a:cxn ang="0">
                    <a:pos x="T6" y="T7"/>
                  </a:cxn>
                </a:cxnLst>
                <a:rect l="0" t="0" r="r" b="b"/>
                <a:pathLst>
                  <a:path w="1188" h="489">
                    <a:moveTo>
                      <a:pt x="0" y="489"/>
                    </a:moveTo>
                    <a:cubicBezTo>
                      <a:pt x="44" y="214"/>
                      <a:pt x="306" y="0"/>
                      <a:pt x="596" y="1"/>
                    </a:cubicBezTo>
                    <a:cubicBezTo>
                      <a:pt x="883" y="2"/>
                      <a:pt x="1144" y="214"/>
                      <a:pt x="1188" y="489"/>
                    </a:cubicBezTo>
                    <a:cubicBezTo>
                      <a:pt x="792" y="489"/>
                      <a:pt x="396" y="489"/>
                      <a:pt x="0" y="4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15" name="Freeform 7">
                <a:extLst>
                  <a:ext uri="{FF2B5EF4-FFF2-40B4-BE49-F238E27FC236}">
                    <a16:creationId xmlns:a16="http://schemas.microsoft.com/office/drawing/2014/main" id="{36CCC32D-A6F6-45B5-8FEE-FFF0B48F7E60}"/>
                  </a:ext>
                </a:extLst>
              </p:cNvPr>
              <p:cNvSpPr>
                <a:spLocks/>
              </p:cNvSpPr>
              <p:nvPr/>
            </p:nvSpPr>
            <p:spPr bwMode="auto">
              <a:xfrm>
                <a:off x="2655" y="891"/>
                <a:ext cx="496" cy="33"/>
              </a:xfrm>
              <a:custGeom>
                <a:avLst/>
                <a:gdLst>
                  <a:gd name="T0" fmla="*/ 637 w 1284"/>
                  <a:gd name="T1" fmla="*/ 1 h 85"/>
                  <a:gd name="T2" fmla="*/ 1209 w 1284"/>
                  <a:gd name="T3" fmla="*/ 3 h 85"/>
                  <a:gd name="T4" fmla="*/ 1284 w 1284"/>
                  <a:gd name="T5" fmla="*/ 38 h 85"/>
                  <a:gd name="T6" fmla="*/ 1214 w 1284"/>
                  <a:gd name="T7" fmla="*/ 82 h 85"/>
                  <a:gd name="T8" fmla="*/ 69 w 1284"/>
                  <a:gd name="T9" fmla="*/ 82 h 85"/>
                  <a:gd name="T10" fmla="*/ 0 w 1284"/>
                  <a:gd name="T11" fmla="*/ 37 h 85"/>
                  <a:gd name="T12" fmla="*/ 75 w 1284"/>
                  <a:gd name="T13" fmla="*/ 3 h 85"/>
                  <a:gd name="T14" fmla="*/ 637 w 1284"/>
                  <a:gd name="T15" fmla="*/ 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4" h="85">
                    <a:moveTo>
                      <a:pt x="637" y="1"/>
                    </a:moveTo>
                    <a:cubicBezTo>
                      <a:pt x="828" y="1"/>
                      <a:pt x="1018" y="0"/>
                      <a:pt x="1209" y="3"/>
                    </a:cubicBezTo>
                    <a:cubicBezTo>
                      <a:pt x="1234" y="3"/>
                      <a:pt x="1259" y="26"/>
                      <a:pt x="1284" y="38"/>
                    </a:cubicBezTo>
                    <a:cubicBezTo>
                      <a:pt x="1261" y="54"/>
                      <a:pt x="1237" y="82"/>
                      <a:pt x="1214" y="82"/>
                    </a:cubicBezTo>
                    <a:cubicBezTo>
                      <a:pt x="832" y="85"/>
                      <a:pt x="451" y="85"/>
                      <a:pt x="69" y="82"/>
                    </a:cubicBezTo>
                    <a:cubicBezTo>
                      <a:pt x="46" y="82"/>
                      <a:pt x="23" y="53"/>
                      <a:pt x="0" y="37"/>
                    </a:cubicBezTo>
                    <a:cubicBezTo>
                      <a:pt x="25" y="25"/>
                      <a:pt x="50" y="3"/>
                      <a:pt x="75" y="3"/>
                    </a:cubicBezTo>
                    <a:cubicBezTo>
                      <a:pt x="263" y="0"/>
                      <a:pt x="450" y="1"/>
                      <a:pt x="63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sp>
            <p:nvSpPr>
              <p:cNvPr id="16" name="Freeform 8">
                <a:extLst>
                  <a:ext uri="{FF2B5EF4-FFF2-40B4-BE49-F238E27FC236}">
                    <a16:creationId xmlns:a16="http://schemas.microsoft.com/office/drawing/2014/main" id="{AB555153-B348-43D3-9ECC-6C32CA4E855F}"/>
                  </a:ext>
                </a:extLst>
              </p:cNvPr>
              <p:cNvSpPr>
                <a:spLocks/>
              </p:cNvSpPr>
              <p:nvPr/>
            </p:nvSpPr>
            <p:spPr bwMode="auto">
              <a:xfrm>
                <a:off x="2656" y="943"/>
                <a:ext cx="495" cy="33"/>
              </a:xfrm>
              <a:custGeom>
                <a:avLst/>
                <a:gdLst>
                  <a:gd name="T0" fmla="*/ 636 w 1283"/>
                  <a:gd name="T1" fmla="*/ 2 h 85"/>
                  <a:gd name="T2" fmla="*/ 1199 w 1283"/>
                  <a:gd name="T3" fmla="*/ 4 h 85"/>
                  <a:gd name="T4" fmla="*/ 1283 w 1283"/>
                  <a:gd name="T5" fmla="*/ 47 h 85"/>
                  <a:gd name="T6" fmla="*/ 1197 w 1283"/>
                  <a:gd name="T7" fmla="*/ 83 h 85"/>
                  <a:gd name="T8" fmla="*/ 82 w 1283"/>
                  <a:gd name="T9" fmla="*/ 83 h 85"/>
                  <a:gd name="T10" fmla="*/ 0 w 1283"/>
                  <a:gd name="T11" fmla="*/ 44 h 85"/>
                  <a:gd name="T12" fmla="*/ 84 w 1283"/>
                  <a:gd name="T13" fmla="*/ 4 h 85"/>
                  <a:gd name="T14" fmla="*/ 636 w 1283"/>
                  <a:gd name="T15" fmla="*/ 2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3" h="85">
                    <a:moveTo>
                      <a:pt x="636" y="2"/>
                    </a:moveTo>
                    <a:cubicBezTo>
                      <a:pt x="824" y="2"/>
                      <a:pt x="1012" y="0"/>
                      <a:pt x="1199" y="4"/>
                    </a:cubicBezTo>
                    <a:cubicBezTo>
                      <a:pt x="1228" y="5"/>
                      <a:pt x="1255" y="32"/>
                      <a:pt x="1283" y="47"/>
                    </a:cubicBezTo>
                    <a:cubicBezTo>
                      <a:pt x="1255" y="59"/>
                      <a:pt x="1226" y="82"/>
                      <a:pt x="1197" y="83"/>
                    </a:cubicBezTo>
                    <a:cubicBezTo>
                      <a:pt x="826" y="85"/>
                      <a:pt x="454" y="85"/>
                      <a:pt x="82" y="83"/>
                    </a:cubicBezTo>
                    <a:cubicBezTo>
                      <a:pt x="55" y="82"/>
                      <a:pt x="27" y="58"/>
                      <a:pt x="0" y="44"/>
                    </a:cubicBezTo>
                    <a:cubicBezTo>
                      <a:pt x="28" y="30"/>
                      <a:pt x="56" y="5"/>
                      <a:pt x="84" y="4"/>
                    </a:cubicBezTo>
                    <a:cubicBezTo>
                      <a:pt x="268" y="0"/>
                      <a:pt x="452" y="2"/>
                      <a:pt x="63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nSpc>
                    <a:spcPct val="120000"/>
                  </a:lnSpc>
                </a:pPr>
                <a:endParaRPr lang="en-IN" sz="825" dirty="0">
                  <a:latin typeface="Arial"/>
                  <a:ea typeface="微软雅黑"/>
                  <a:sym typeface="Arial"/>
                </a:endParaRPr>
              </a:p>
            </p:txBody>
          </p:sp>
        </p:grpSp>
      </p:grpSp>
      <p:sp>
        <p:nvSpPr>
          <p:cNvPr id="37" name="圆     B">
            <a:extLst>
              <a:ext uri="{FF2B5EF4-FFF2-40B4-BE49-F238E27FC236}">
                <a16:creationId xmlns:a16="http://schemas.microsoft.com/office/drawing/2014/main" id="{33742247-2F12-47CC-A5F3-4EF53CD29CA1}"/>
              </a:ext>
            </a:extLst>
          </p:cNvPr>
          <p:cNvSpPr/>
          <p:nvPr/>
        </p:nvSpPr>
        <p:spPr>
          <a:xfrm>
            <a:off x="5890087" y="1281968"/>
            <a:ext cx="592148" cy="592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38" name="圆     A">
            <a:extLst>
              <a:ext uri="{FF2B5EF4-FFF2-40B4-BE49-F238E27FC236}">
                <a16:creationId xmlns:a16="http://schemas.microsoft.com/office/drawing/2014/main" id="{79A3319B-FE65-476A-B698-884E72E0CBCD}"/>
              </a:ext>
            </a:extLst>
          </p:cNvPr>
          <p:cNvSpPr/>
          <p:nvPr/>
        </p:nvSpPr>
        <p:spPr>
          <a:xfrm>
            <a:off x="2939881" y="1281968"/>
            <a:ext cx="592148" cy="5921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39" name="Freeform 47">
            <a:extLst>
              <a:ext uri="{FF2B5EF4-FFF2-40B4-BE49-F238E27FC236}">
                <a16:creationId xmlns:a16="http://schemas.microsoft.com/office/drawing/2014/main" id="{485FF0FA-4B7E-4E89-BF47-82BB4D85F284}"/>
              </a:ext>
            </a:extLst>
          </p:cNvPr>
          <p:cNvSpPr>
            <a:spLocks noEditPoints="1"/>
          </p:cNvSpPr>
          <p:nvPr/>
        </p:nvSpPr>
        <p:spPr bwMode="auto">
          <a:xfrm>
            <a:off x="6324970" y="3792892"/>
            <a:ext cx="18362" cy="18362"/>
          </a:xfrm>
          <a:custGeom>
            <a:avLst/>
            <a:gdLst>
              <a:gd name="T0" fmla="*/ 96 w 192"/>
              <a:gd name="T1" fmla="*/ 96 h 192"/>
              <a:gd name="T2" fmla="*/ 96 w 192"/>
              <a:gd name="T3" fmla="*/ 96 h 192"/>
              <a:gd name="T4" fmla="*/ 0 w 192"/>
              <a:gd name="T5" fmla="*/ 96 h 192"/>
              <a:gd name="T6" fmla="*/ 96 w 192"/>
              <a:gd name="T7" fmla="*/ 192 h 192"/>
              <a:gd name="T8" fmla="*/ 192 w 192"/>
              <a:gd name="T9" fmla="*/ 96 h 192"/>
              <a:gd name="T10" fmla="*/ 96 w 192"/>
              <a:gd name="T11" fmla="*/ 0 h 192"/>
              <a:gd name="T12" fmla="*/ 0 w 192"/>
              <a:gd name="T13" fmla="*/ 96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96" y="96"/>
                </a:moveTo>
                <a:cubicBezTo>
                  <a:pt x="96" y="96"/>
                  <a:pt x="96" y="96"/>
                  <a:pt x="96" y="96"/>
                </a:cubicBezTo>
                <a:moveTo>
                  <a:pt x="0" y="96"/>
                </a:moveTo>
                <a:cubicBezTo>
                  <a:pt x="0" y="149"/>
                  <a:pt x="43" y="192"/>
                  <a:pt x="96" y="192"/>
                </a:cubicBezTo>
                <a:cubicBezTo>
                  <a:pt x="149" y="192"/>
                  <a:pt x="192" y="149"/>
                  <a:pt x="192" y="96"/>
                </a:cubicBezTo>
                <a:cubicBezTo>
                  <a:pt x="192" y="43"/>
                  <a:pt x="149" y="0"/>
                  <a:pt x="96" y="0"/>
                </a:cubicBezTo>
                <a:cubicBezTo>
                  <a:pt x="43" y="0"/>
                  <a:pt x="0" y="43"/>
                  <a:pt x="0" y="96"/>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40" name="Freeform 48">
            <a:extLst>
              <a:ext uri="{FF2B5EF4-FFF2-40B4-BE49-F238E27FC236}">
                <a16:creationId xmlns:a16="http://schemas.microsoft.com/office/drawing/2014/main" id="{0E181503-7121-45AD-B75A-1DDB4BA4E194}"/>
              </a:ext>
            </a:extLst>
          </p:cNvPr>
          <p:cNvSpPr>
            <a:spLocks/>
          </p:cNvSpPr>
          <p:nvPr/>
        </p:nvSpPr>
        <p:spPr bwMode="auto">
          <a:xfrm>
            <a:off x="6031036" y="3820238"/>
            <a:ext cx="312761" cy="177033"/>
          </a:xfrm>
          <a:custGeom>
            <a:avLst/>
            <a:gdLst>
              <a:gd name="T0" fmla="*/ 1 w 3273"/>
              <a:gd name="T1" fmla="*/ 123 h 1853"/>
              <a:gd name="T2" fmla="*/ 870 w 3273"/>
              <a:gd name="T3" fmla="*/ 1568 h 1853"/>
              <a:gd name="T4" fmla="*/ 2575 w 3273"/>
              <a:gd name="T5" fmla="*/ 1462 h 1853"/>
              <a:gd name="T6" fmla="*/ 3272 w 3273"/>
              <a:gd name="T7" fmla="*/ 123 h 1853"/>
              <a:gd name="T8" fmla="*/ 3080 w 3273"/>
              <a:gd name="T9" fmla="*/ 123 h 1853"/>
              <a:gd name="T10" fmla="*/ 3076 w 3273"/>
              <a:gd name="T11" fmla="*/ 231 h 1853"/>
              <a:gd name="T12" fmla="*/ 3072 w 3273"/>
              <a:gd name="T13" fmla="*/ 284 h 1853"/>
              <a:gd name="T14" fmla="*/ 3069 w 3273"/>
              <a:gd name="T15" fmla="*/ 310 h 1853"/>
              <a:gd name="T16" fmla="*/ 3069 w 3273"/>
              <a:gd name="T17" fmla="*/ 311 h 1853"/>
              <a:gd name="T18" fmla="*/ 3066 w 3273"/>
              <a:gd name="T19" fmla="*/ 328 h 1853"/>
              <a:gd name="T20" fmla="*/ 3019 w 3273"/>
              <a:gd name="T21" fmla="*/ 540 h 1853"/>
              <a:gd name="T22" fmla="*/ 2986 w 3273"/>
              <a:gd name="T23" fmla="*/ 637 h 1853"/>
              <a:gd name="T24" fmla="*/ 2967 w 3273"/>
              <a:gd name="T25" fmla="*/ 684 h 1853"/>
              <a:gd name="T26" fmla="*/ 2964 w 3273"/>
              <a:gd name="T27" fmla="*/ 693 h 1853"/>
              <a:gd name="T28" fmla="*/ 2949 w 3273"/>
              <a:gd name="T29" fmla="*/ 723 h 1853"/>
              <a:gd name="T30" fmla="*/ 2847 w 3273"/>
              <a:gd name="T31" fmla="*/ 908 h 1853"/>
              <a:gd name="T32" fmla="*/ 2789 w 3273"/>
              <a:gd name="T33" fmla="*/ 992 h 1853"/>
              <a:gd name="T34" fmla="*/ 2784 w 3273"/>
              <a:gd name="T35" fmla="*/ 999 h 1853"/>
              <a:gd name="T36" fmla="*/ 2769 w 3273"/>
              <a:gd name="T37" fmla="*/ 1018 h 1853"/>
              <a:gd name="T38" fmla="*/ 2731 w 3273"/>
              <a:gd name="T39" fmla="*/ 1063 h 1853"/>
              <a:gd name="T40" fmla="*/ 2583 w 3273"/>
              <a:gd name="T41" fmla="*/ 1212 h 1853"/>
              <a:gd name="T42" fmla="*/ 2545 w 3273"/>
              <a:gd name="T43" fmla="*/ 1244 h 1853"/>
              <a:gd name="T44" fmla="*/ 2525 w 3273"/>
              <a:gd name="T45" fmla="*/ 1260 h 1853"/>
              <a:gd name="T46" fmla="*/ 2518 w 3273"/>
              <a:gd name="T47" fmla="*/ 1266 h 1853"/>
              <a:gd name="T48" fmla="*/ 2429 w 3273"/>
              <a:gd name="T49" fmla="*/ 1329 h 1853"/>
              <a:gd name="T50" fmla="*/ 2245 w 3273"/>
              <a:gd name="T51" fmla="*/ 1432 h 1853"/>
              <a:gd name="T52" fmla="*/ 2198 w 3273"/>
              <a:gd name="T53" fmla="*/ 1453 h 1853"/>
              <a:gd name="T54" fmla="*/ 2190 w 3273"/>
              <a:gd name="T55" fmla="*/ 1456 h 1853"/>
              <a:gd name="T56" fmla="*/ 2166 w 3273"/>
              <a:gd name="T57" fmla="*/ 1466 h 1853"/>
              <a:gd name="T58" fmla="*/ 2061 w 3273"/>
              <a:gd name="T59" fmla="*/ 1502 h 1853"/>
              <a:gd name="T60" fmla="*/ 1850 w 3273"/>
              <a:gd name="T61" fmla="*/ 1551 h 1853"/>
              <a:gd name="T62" fmla="*/ 1824 w 3273"/>
              <a:gd name="T63" fmla="*/ 1555 h 1853"/>
              <a:gd name="T64" fmla="*/ 1814 w 3273"/>
              <a:gd name="T65" fmla="*/ 1556 h 1853"/>
              <a:gd name="T66" fmla="*/ 1761 w 3273"/>
              <a:gd name="T67" fmla="*/ 1561 h 1853"/>
              <a:gd name="T68" fmla="*/ 1645 w 3273"/>
              <a:gd name="T69" fmla="*/ 1566 h 1853"/>
              <a:gd name="T70" fmla="*/ 1537 w 3273"/>
              <a:gd name="T71" fmla="*/ 1563 h 1853"/>
              <a:gd name="T72" fmla="*/ 1484 w 3273"/>
              <a:gd name="T73" fmla="*/ 1559 h 1853"/>
              <a:gd name="T74" fmla="*/ 1458 w 3273"/>
              <a:gd name="T75" fmla="*/ 1556 h 1853"/>
              <a:gd name="T76" fmla="*/ 1440 w 3273"/>
              <a:gd name="T77" fmla="*/ 1554 h 1853"/>
              <a:gd name="T78" fmla="*/ 1440 w 3273"/>
              <a:gd name="T79" fmla="*/ 1554 h 1853"/>
              <a:gd name="T80" fmla="*/ 1228 w 3273"/>
              <a:gd name="T81" fmla="*/ 1508 h 1853"/>
              <a:gd name="T82" fmla="*/ 1130 w 3273"/>
              <a:gd name="T83" fmla="*/ 1476 h 1853"/>
              <a:gd name="T84" fmla="*/ 1082 w 3273"/>
              <a:gd name="T85" fmla="*/ 1457 h 1853"/>
              <a:gd name="T86" fmla="*/ 1074 w 3273"/>
              <a:gd name="T87" fmla="*/ 1454 h 1853"/>
              <a:gd name="T88" fmla="*/ 1043 w 3273"/>
              <a:gd name="T89" fmla="*/ 1440 h 1853"/>
              <a:gd name="T90" fmla="*/ 857 w 3273"/>
              <a:gd name="T91" fmla="*/ 1339 h 1853"/>
              <a:gd name="T92" fmla="*/ 774 w 3273"/>
              <a:gd name="T93" fmla="*/ 1282 h 1853"/>
              <a:gd name="T94" fmla="*/ 754 w 3273"/>
              <a:gd name="T95" fmla="*/ 1267 h 1853"/>
              <a:gd name="T96" fmla="*/ 747 w 3273"/>
              <a:gd name="T97" fmla="*/ 1261 h 1853"/>
              <a:gd name="T98" fmla="*/ 701 w 3273"/>
              <a:gd name="T99" fmla="*/ 1224 h 1853"/>
              <a:gd name="T100" fmla="*/ 326 w 3273"/>
              <a:gd name="T101" fmla="*/ 732 h 1853"/>
              <a:gd name="T102" fmla="*/ 312 w 3273"/>
              <a:gd name="T103" fmla="*/ 702 h 1853"/>
              <a:gd name="T104" fmla="*/ 305 w 3273"/>
              <a:gd name="T105" fmla="*/ 686 h 1853"/>
              <a:gd name="T106" fmla="*/ 302 w 3273"/>
              <a:gd name="T107" fmla="*/ 678 h 1853"/>
              <a:gd name="T108" fmla="*/ 272 w 3273"/>
              <a:gd name="T109" fmla="*/ 598 h 1853"/>
              <a:gd name="T110" fmla="*/ 227 w 3273"/>
              <a:gd name="T111" fmla="*/ 441 h 1853"/>
              <a:gd name="T112" fmla="*/ 212 w 3273"/>
              <a:gd name="T113" fmla="*/ 364 h 1853"/>
              <a:gd name="T114" fmla="*/ 205 w 3273"/>
              <a:gd name="T115" fmla="*/ 320 h 1853"/>
              <a:gd name="T116" fmla="*/ 205 w 3273"/>
              <a:gd name="T117" fmla="*/ 320 h 1853"/>
              <a:gd name="T118" fmla="*/ 201 w 3273"/>
              <a:gd name="T119" fmla="*/ 293 h 1853"/>
              <a:gd name="T120" fmla="*/ 192 w 3273"/>
              <a:gd name="T121" fmla="*/ 124 h 1853"/>
              <a:gd name="T122" fmla="*/ 1 w 3273"/>
              <a:gd name="T123" fmla="*/ 123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73" h="1853">
                <a:moveTo>
                  <a:pt x="1" y="123"/>
                </a:moveTo>
                <a:cubicBezTo>
                  <a:pt x="3" y="723"/>
                  <a:pt x="340" y="1286"/>
                  <a:pt x="870" y="1568"/>
                </a:cubicBezTo>
                <a:cubicBezTo>
                  <a:pt x="1406" y="1853"/>
                  <a:pt x="2079" y="1812"/>
                  <a:pt x="2575" y="1462"/>
                </a:cubicBezTo>
                <a:cubicBezTo>
                  <a:pt x="3008" y="1156"/>
                  <a:pt x="3270" y="654"/>
                  <a:pt x="3272" y="123"/>
                </a:cubicBezTo>
                <a:cubicBezTo>
                  <a:pt x="3273" y="0"/>
                  <a:pt x="3081" y="0"/>
                  <a:pt x="3080" y="123"/>
                </a:cubicBezTo>
                <a:cubicBezTo>
                  <a:pt x="3080" y="159"/>
                  <a:pt x="3079" y="195"/>
                  <a:pt x="3076" y="231"/>
                </a:cubicBezTo>
                <a:cubicBezTo>
                  <a:pt x="3075" y="249"/>
                  <a:pt x="3074" y="266"/>
                  <a:pt x="3072" y="284"/>
                </a:cubicBezTo>
                <a:cubicBezTo>
                  <a:pt x="3071" y="293"/>
                  <a:pt x="3070" y="301"/>
                  <a:pt x="3069" y="310"/>
                </a:cubicBezTo>
                <a:cubicBezTo>
                  <a:pt x="3067" y="321"/>
                  <a:pt x="3067" y="321"/>
                  <a:pt x="3069" y="311"/>
                </a:cubicBezTo>
                <a:cubicBezTo>
                  <a:pt x="3068" y="316"/>
                  <a:pt x="3067" y="322"/>
                  <a:pt x="3066" y="328"/>
                </a:cubicBezTo>
                <a:cubicBezTo>
                  <a:pt x="3056" y="400"/>
                  <a:pt x="3039" y="470"/>
                  <a:pt x="3019" y="540"/>
                </a:cubicBezTo>
                <a:cubicBezTo>
                  <a:pt x="3009" y="572"/>
                  <a:pt x="2997" y="605"/>
                  <a:pt x="2986" y="637"/>
                </a:cubicBezTo>
                <a:cubicBezTo>
                  <a:pt x="2980" y="653"/>
                  <a:pt x="2974" y="669"/>
                  <a:pt x="2967" y="684"/>
                </a:cubicBezTo>
                <a:cubicBezTo>
                  <a:pt x="2976" y="665"/>
                  <a:pt x="2965" y="691"/>
                  <a:pt x="2964" y="693"/>
                </a:cubicBezTo>
                <a:cubicBezTo>
                  <a:pt x="2959" y="703"/>
                  <a:pt x="2955" y="713"/>
                  <a:pt x="2949" y="723"/>
                </a:cubicBezTo>
                <a:cubicBezTo>
                  <a:pt x="2920" y="787"/>
                  <a:pt x="2885" y="849"/>
                  <a:pt x="2847" y="908"/>
                </a:cubicBezTo>
                <a:cubicBezTo>
                  <a:pt x="2829" y="937"/>
                  <a:pt x="2809" y="964"/>
                  <a:pt x="2789" y="992"/>
                </a:cubicBezTo>
                <a:cubicBezTo>
                  <a:pt x="2788" y="993"/>
                  <a:pt x="2771" y="1016"/>
                  <a:pt x="2784" y="999"/>
                </a:cubicBezTo>
                <a:cubicBezTo>
                  <a:pt x="2779" y="1005"/>
                  <a:pt x="2774" y="1012"/>
                  <a:pt x="2769" y="1018"/>
                </a:cubicBezTo>
                <a:cubicBezTo>
                  <a:pt x="2757" y="1034"/>
                  <a:pt x="2744" y="1049"/>
                  <a:pt x="2731" y="1063"/>
                </a:cubicBezTo>
                <a:cubicBezTo>
                  <a:pt x="2686" y="1116"/>
                  <a:pt x="2636" y="1166"/>
                  <a:pt x="2583" y="1212"/>
                </a:cubicBezTo>
                <a:cubicBezTo>
                  <a:pt x="2545" y="1244"/>
                  <a:pt x="2545" y="1244"/>
                  <a:pt x="2545" y="1244"/>
                </a:cubicBezTo>
                <a:cubicBezTo>
                  <a:pt x="2539" y="1249"/>
                  <a:pt x="2532" y="1255"/>
                  <a:pt x="2525" y="1260"/>
                </a:cubicBezTo>
                <a:cubicBezTo>
                  <a:pt x="2523" y="1262"/>
                  <a:pt x="2501" y="1279"/>
                  <a:pt x="2518" y="1266"/>
                </a:cubicBezTo>
                <a:cubicBezTo>
                  <a:pt x="2489" y="1289"/>
                  <a:pt x="2459" y="1309"/>
                  <a:pt x="2429" y="1329"/>
                </a:cubicBezTo>
                <a:cubicBezTo>
                  <a:pt x="2370" y="1367"/>
                  <a:pt x="2309" y="1402"/>
                  <a:pt x="2245" y="1432"/>
                </a:cubicBezTo>
                <a:cubicBezTo>
                  <a:pt x="2229" y="1439"/>
                  <a:pt x="2214" y="1446"/>
                  <a:pt x="2198" y="1453"/>
                </a:cubicBezTo>
                <a:cubicBezTo>
                  <a:pt x="2173" y="1465"/>
                  <a:pt x="2216" y="1446"/>
                  <a:pt x="2190" y="1456"/>
                </a:cubicBezTo>
                <a:cubicBezTo>
                  <a:pt x="2182" y="1459"/>
                  <a:pt x="2174" y="1463"/>
                  <a:pt x="2166" y="1466"/>
                </a:cubicBezTo>
                <a:cubicBezTo>
                  <a:pt x="2132" y="1479"/>
                  <a:pt x="2096" y="1491"/>
                  <a:pt x="2061" y="1502"/>
                </a:cubicBezTo>
                <a:cubicBezTo>
                  <a:pt x="1992" y="1523"/>
                  <a:pt x="1921" y="1539"/>
                  <a:pt x="1850" y="1551"/>
                </a:cubicBezTo>
                <a:cubicBezTo>
                  <a:pt x="1841" y="1552"/>
                  <a:pt x="1833" y="1553"/>
                  <a:pt x="1824" y="1555"/>
                </a:cubicBezTo>
                <a:cubicBezTo>
                  <a:pt x="1845" y="1552"/>
                  <a:pt x="1817" y="1555"/>
                  <a:pt x="1814" y="1556"/>
                </a:cubicBezTo>
                <a:cubicBezTo>
                  <a:pt x="1797" y="1558"/>
                  <a:pt x="1779" y="1560"/>
                  <a:pt x="1761" y="1561"/>
                </a:cubicBezTo>
                <a:cubicBezTo>
                  <a:pt x="1723" y="1564"/>
                  <a:pt x="1684" y="1566"/>
                  <a:pt x="1645" y="1566"/>
                </a:cubicBezTo>
                <a:cubicBezTo>
                  <a:pt x="1609" y="1566"/>
                  <a:pt x="1573" y="1566"/>
                  <a:pt x="1537" y="1563"/>
                </a:cubicBezTo>
                <a:cubicBezTo>
                  <a:pt x="1519" y="1562"/>
                  <a:pt x="1502" y="1561"/>
                  <a:pt x="1484" y="1559"/>
                </a:cubicBezTo>
                <a:cubicBezTo>
                  <a:pt x="1475" y="1558"/>
                  <a:pt x="1467" y="1557"/>
                  <a:pt x="1458" y="1556"/>
                </a:cubicBezTo>
                <a:cubicBezTo>
                  <a:pt x="1440" y="1554"/>
                  <a:pt x="1440" y="1554"/>
                  <a:pt x="1440" y="1554"/>
                </a:cubicBezTo>
                <a:cubicBezTo>
                  <a:pt x="1451" y="1555"/>
                  <a:pt x="1451" y="1555"/>
                  <a:pt x="1440" y="1554"/>
                </a:cubicBezTo>
                <a:cubicBezTo>
                  <a:pt x="1368" y="1544"/>
                  <a:pt x="1297" y="1528"/>
                  <a:pt x="1228" y="1508"/>
                </a:cubicBezTo>
                <a:cubicBezTo>
                  <a:pt x="1195" y="1498"/>
                  <a:pt x="1163" y="1488"/>
                  <a:pt x="1130" y="1476"/>
                </a:cubicBezTo>
                <a:cubicBezTo>
                  <a:pt x="1114" y="1470"/>
                  <a:pt x="1098" y="1464"/>
                  <a:pt x="1082" y="1457"/>
                </a:cubicBezTo>
                <a:cubicBezTo>
                  <a:pt x="1056" y="1447"/>
                  <a:pt x="1099" y="1465"/>
                  <a:pt x="1074" y="1454"/>
                </a:cubicBezTo>
                <a:cubicBezTo>
                  <a:pt x="1063" y="1450"/>
                  <a:pt x="1053" y="1445"/>
                  <a:pt x="1043" y="1440"/>
                </a:cubicBezTo>
                <a:cubicBezTo>
                  <a:pt x="979" y="1411"/>
                  <a:pt x="917" y="1377"/>
                  <a:pt x="857" y="1339"/>
                </a:cubicBezTo>
                <a:cubicBezTo>
                  <a:pt x="829" y="1321"/>
                  <a:pt x="801" y="1302"/>
                  <a:pt x="774" y="1282"/>
                </a:cubicBezTo>
                <a:cubicBezTo>
                  <a:pt x="767" y="1277"/>
                  <a:pt x="761" y="1272"/>
                  <a:pt x="754" y="1267"/>
                </a:cubicBezTo>
                <a:cubicBezTo>
                  <a:pt x="770" y="1280"/>
                  <a:pt x="749" y="1263"/>
                  <a:pt x="747" y="1261"/>
                </a:cubicBezTo>
                <a:cubicBezTo>
                  <a:pt x="731" y="1249"/>
                  <a:pt x="717" y="1236"/>
                  <a:pt x="701" y="1224"/>
                </a:cubicBezTo>
                <a:cubicBezTo>
                  <a:pt x="533" y="1080"/>
                  <a:pt x="421" y="933"/>
                  <a:pt x="326" y="732"/>
                </a:cubicBezTo>
                <a:cubicBezTo>
                  <a:pt x="321" y="722"/>
                  <a:pt x="317" y="712"/>
                  <a:pt x="312" y="702"/>
                </a:cubicBezTo>
                <a:cubicBezTo>
                  <a:pt x="309" y="697"/>
                  <a:pt x="308" y="691"/>
                  <a:pt x="305" y="686"/>
                </a:cubicBezTo>
                <a:cubicBezTo>
                  <a:pt x="293" y="661"/>
                  <a:pt x="312" y="704"/>
                  <a:pt x="302" y="678"/>
                </a:cubicBezTo>
                <a:cubicBezTo>
                  <a:pt x="291" y="652"/>
                  <a:pt x="281" y="625"/>
                  <a:pt x="272" y="598"/>
                </a:cubicBezTo>
                <a:cubicBezTo>
                  <a:pt x="254" y="546"/>
                  <a:pt x="239" y="494"/>
                  <a:pt x="227" y="441"/>
                </a:cubicBezTo>
                <a:cubicBezTo>
                  <a:pt x="221" y="415"/>
                  <a:pt x="216" y="389"/>
                  <a:pt x="212" y="364"/>
                </a:cubicBezTo>
                <a:cubicBezTo>
                  <a:pt x="209" y="350"/>
                  <a:pt x="207" y="335"/>
                  <a:pt x="205" y="320"/>
                </a:cubicBezTo>
                <a:cubicBezTo>
                  <a:pt x="203" y="309"/>
                  <a:pt x="203" y="309"/>
                  <a:pt x="205" y="320"/>
                </a:cubicBezTo>
                <a:cubicBezTo>
                  <a:pt x="203" y="311"/>
                  <a:pt x="203" y="302"/>
                  <a:pt x="201" y="293"/>
                </a:cubicBezTo>
                <a:cubicBezTo>
                  <a:pt x="195" y="237"/>
                  <a:pt x="192" y="181"/>
                  <a:pt x="192" y="124"/>
                </a:cubicBezTo>
                <a:cubicBezTo>
                  <a:pt x="192" y="0"/>
                  <a:pt x="0" y="0"/>
                  <a:pt x="1" y="1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41" name="Freeform 49">
            <a:extLst>
              <a:ext uri="{FF2B5EF4-FFF2-40B4-BE49-F238E27FC236}">
                <a16:creationId xmlns:a16="http://schemas.microsoft.com/office/drawing/2014/main" id="{F9411284-603C-4D47-BFDA-798A970AB0B5}"/>
              </a:ext>
            </a:extLst>
          </p:cNvPr>
          <p:cNvSpPr>
            <a:spLocks/>
          </p:cNvSpPr>
          <p:nvPr/>
        </p:nvSpPr>
        <p:spPr bwMode="auto">
          <a:xfrm>
            <a:off x="6028923" y="3673271"/>
            <a:ext cx="269022" cy="276431"/>
          </a:xfrm>
          <a:custGeom>
            <a:avLst/>
            <a:gdLst>
              <a:gd name="T0" fmla="*/ 1957 w 2815"/>
              <a:gd name="T1" fmla="*/ 54 h 2893"/>
              <a:gd name="T2" fmla="*/ 322 w 2815"/>
              <a:gd name="T3" fmla="*/ 721 h 2893"/>
              <a:gd name="T4" fmla="*/ 542 w 2815"/>
              <a:gd name="T5" fmla="*/ 2855 h 2893"/>
              <a:gd name="T6" fmla="*/ 678 w 2815"/>
              <a:gd name="T7" fmla="*/ 2720 h 2893"/>
              <a:gd name="T8" fmla="*/ 514 w 2815"/>
              <a:gd name="T9" fmla="*/ 2540 h 2893"/>
              <a:gd name="T10" fmla="*/ 467 w 2815"/>
              <a:gd name="T11" fmla="*/ 2474 h 2893"/>
              <a:gd name="T12" fmla="*/ 356 w 2815"/>
              <a:gd name="T13" fmla="*/ 2280 h 2893"/>
              <a:gd name="T14" fmla="*/ 330 w 2815"/>
              <a:gd name="T15" fmla="*/ 2222 h 2893"/>
              <a:gd name="T16" fmla="*/ 253 w 2815"/>
              <a:gd name="T17" fmla="*/ 1980 h 2893"/>
              <a:gd name="T18" fmla="*/ 229 w 2815"/>
              <a:gd name="T19" fmla="*/ 1851 h 2893"/>
              <a:gd name="T20" fmla="*/ 222 w 2815"/>
              <a:gd name="T21" fmla="*/ 1781 h 2893"/>
              <a:gd name="T22" fmla="*/ 225 w 2815"/>
              <a:gd name="T23" fmla="*/ 1511 h 2893"/>
              <a:gd name="T24" fmla="*/ 229 w 2815"/>
              <a:gd name="T25" fmla="*/ 1476 h 2893"/>
              <a:gd name="T26" fmla="*/ 310 w 2815"/>
              <a:gd name="T27" fmla="*/ 1153 h 2893"/>
              <a:gd name="T28" fmla="*/ 334 w 2815"/>
              <a:gd name="T29" fmla="*/ 1094 h 2893"/>
              <a:gd name="T30" fmla="*/ 397 w 2815"/>
              <a:gd name="T31" fmla="*/ 966 h 2893"/>
              <a:gd name="T32" fmla="*/ 484 w 2815"/>
              <a:gd name="T33" fmla="*/ 828 h 2893"/>
              <a:gd name="T34" fmla="*/ 513 w 2815"/>
              <a:gd name="T35" fmla="*/ 788 h 2893"/>
              <a:gd name="T36" fmla="*/ 835 w 2815"/>
              <a:gd name="T37" fmla="*/ 480 h 2893"/>
              <a:gd name="T38" fmla="*/ 1075 w 2815"/>
              <a:gd name="T39" fmla="*/ 343 h 2893"/>
              <a:gd name="T40" fmla="*/ 1109 w 2815"/>
              <a:gd name="T41" fmla="*/ 329 h 2893"/>
              <a:gd name="T42" fmla="*/ 1429 w 2815"/>
              <a:gd name="T43" fmla="*/ 238 h 2893"/>
              <a:gd name="T44" fmla="*/ 1464 w 2815"/>
              <a:gd name="T45" fmla="*/ 233 h 2893"/>
              <a:gd name="T46" fmla="*/ 1629 w 2815"/>
              <a:gd name="T47" fmla="*/ 220 h 2893"/>
              <a:gd name="T48" fmla="*/ 1838 w 2815"/>
              <a:gd name="T49" fmla="*/ 230 h 2893"/>
              <a:gd name="T50" fmla="*/ 1856 w 2815"/>
              <a:gd name="T51" fmla="*/ 232 h 2893"/>
              <a:gd name="T52" fmla="*/ 2171 w 2815"/>
              <a:gd name="T53" fmla="*/ 311 h 2893"/>
              <a:gd name="T54" fmla="*/ 2222 w 2815"/>
              <a:gd name="T55" fmla="*/ 331 h 2893"/>
              <a:gd name="T56" fmla="*/ 2413 w 2815"/>
              <a:gd name="T57" fmla="*/ 430 h 2893"/>
              <a:gd name="T58" fmla="*/ 2536 w 2815"/>
              <a:gd name="T59" fmla="*/ 514 h 2893"/>
              <a:gd name="T60" fmla="*/ 2580 w 2815"/>
              <a:gd name="T61" fmla="*/ 549 h 2893"/>
              <a:gd name="T62" fmla="*/ 2779 w 2815"/>
              <a:gd name="T63" fmla="*/ 605 h 2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5" h="2893">
                <a:moveTo>
                  <a:pt x="2777" y="468"/>
                </a:moveTo>
                <a:cubicBezTo>
                  <a:pt x="2548" y="256"/>
                  <a:pt x="2264" y="110"/>
                  <a:pt x="1957" y="54"/>
                </a:cubicBezTo>
                <a:cubicBezTo>
                  <a:pt x="1659" y="0"/>
                  <a:pt x="1347" y="27"/>
                  <a:pt x="1064" y="139"/>
                </a:cubicBezTo>
                <a:cubicBezTo>
                  <a:pt x="764" y="257"/>
                  <a:pt x="509" y="459"/>
                  <a:pt x="322" y="721"/>
                </a:cubicBezTo>
                <a:cubicBezTo>
                  <a:pt x="143" y="971"/>
                  <a:pt x="43" y="1273"/>
                  <a:pt x="26" y="1580"/>
                </a:cubicBezTo>
                <a:cubicBezTo>
                  <a:pt x="0" y="2056"/>
                  <a:pt x="195" y="2530"/>
                  <a:pt x="542" y="2855"/>
                </a:cubicBezTo>
                <a:cubicBezTo>
                  <a:pt x="580" y="2891"/>
                  <a:pt x="640" y="2893"/>
                  <a:pt x="678" y="2855"/>
                </a:cubicBezTo>
                <a:cubicBezTo>
                  <a:pt x="714" y="2819"/>
                  <a:pt x="716" y="2755"/>
                  <a:pt x="678" y="2720"/>
                </a:cubicBezTo>
                <a:cubicBezTo>
                  <a:pt x="621" y="2667"/>
                  <a:pt x="569" y="2610"/>
                  <a:pt x="521" y="2549"/>
                </a:cubicBezTo>
                <a:cubicBezTo>
                  <a:pt x="502" y="2526"/>
                  <a:pt x="532" y="2564"/>
                  <a:pt x="514" y="2540"/>
                </a:cubicBezTo>
                <a:cubicBezTo>
                  <a:pt x="508" y="2533"/>
                  <a:pt x="503" y="2525"/>
                  <a:pt x="498" y="2518"/>
                </a:cubicBezTo>
                <a:cubicBezTo>
                  <a:pt x="487" y="2503"/>
                  <a:pt x="477" y="2489"/>
                  <a:pt x="467" y="2474"/>
                </a:cubicBezTo>
                <a:cubicBezTo>
                  <a:pt x="445" y="2442"/>
                  <a:pt x="424" y="2409"/>
                  <a:pt x="405" y="2375"/>
                </a:cubicBezTo>
                <a:cubicBezTo>
                  <a:pt x="387" y="2344"/>
                  <a:pt x="371" y="2312"/>
                  <a:pt x="356" y="2280"/>
                </a:cubicBezTo>
                <a:cubicBezTo>
                  <a:pt x="348" y="2264"/>
                  <a:pt x="341" y="2248"/>
                  <a:pt x="333" y="2232"/>
                </a:cubicBezTo>
                <a:cubicBezTo>
                  <a:pt x="322" y="2205"/>
                  <a:pt x="340" y="2249"/>
                  <a:pt x="330" y="2222"/>
                </a:cubicBezTo>
                <a:cubicBezTo>
                  <a:pt x="325" y="2211"/>
                  <a:pt x="321" y="2201"/>
                  <a:pt x="317" y="2190"/>
                </a:cubicBezTo>
                <a:cubicBezTo>
                  <a:pt x="291" y="2121"/>
                  <a:pt x="269" y="2051"/>
                  <a:pt x="253" y="1980"/>
                </a:cubicBezTo>
                <a:cubicBezTo>
                  <a:pt x="245" y="1946"/>
                  <a:pt x="239" y="1911"/>
                  <a:pt x="233" y="1877"/>
                </a:cubicBezTo>
                <a:cubicBezTo>
                  <a:pt x="232" y="1868"/>
                  <a:pt x="230" y="1859"/>
                  <a:pt x="229" y="1851"/>
                </a:cubicBezTo>
                <a:cubicBezTo>
                  <a:pt x="232" y="1874"/>
                  <a:pt x="228" y="1845"/>
                  <a:pt x="228" y="1842"/>
                </a:cubicBezTo>
                <a:cubicBezTo>
                  <a:pt x="225" y="1822"/>
                  <a:pt x="223" y="1802"/>
                  <a:pt x="222" y="1781"/>
                </a:cubicBezTo>
                <a:cubicBezTo>
                  <a:pt x="216" y="1709"/>
                  <a:pt x="216" y="1636"/>
                  <a:pt x="221" y="1564"/>
                </a:cubicBezTo>
                <a:cubicBezTo>
                  <a:pt x="222" y="1547"/>
                  <a:pt x="223" y="1529"/>
                  <a:pt x="225" y="1511"/>
                </a:cubicBezTo>
                <a:cubicBezTo>
                  <a:pt x="226" y="1502"/>
                  <a:pt x="227" y="1494"/>
                  <a:pt x="228" y="1485"/>
                </a:cubicBezTo>
                <a:cubicBezTo>
                  <a:pt x="228" y="1483"/>
                  <a:pt x="232" y="1454"/>
                  <a:pt x="229" y="1476"/>
                </a:cubicBezTo>
                <a:cubicBezTo>
                  <a:pt x="234" y="1438"/>
                  <a:pt x="241" y="1401"/>
                  <a:pt x="249" y="1364"/>
                </a:cubicBezTo>
                <a:cubicBezTo>
                  <a:pt x="264" y="1292"/>
                  <a:pt x="285" y="1221"/>
                  <a:pt x="310" y="1153"/>
                </a:cubicBezTo>
                <a:cubicBezTo>
                  <a:pt x="317" y="1136"/>
                  <a:pt x="323" y="1120"/>
                  <a:pt x="330" y="1104"/>
                </a:cubicBezTo>
                <a:cubicBezTo>
                  <a:pt x="340" y="1077"/>
                  <a:pt x="322" y="1121"/>
                  <a:pt x="334" y="1094"/>
                </a:cubicBezTo>
                <a:cubicBezTo>
                  <a:pt x="338" y="1086"/>
                  <a:pt x="341" y="1078"/>
                  <a:pt x="345" y="1070"/>
                </a:cubicBezTo>
                <a:cubicBezTo>
                  <a:pt x="361" y="1035"/>
                  <a:pt x="379" y="1000"/>
                  <a:pt x="397" y="966"/>
                </a:cubicBezTo>
                <a:cubicBezTo>
                  <a:pt x="415" y="934"/>
                  <a:pt x="434" y="903"/>
                  <a:pt x="454" y="873"/>
                </a:cubicBezTo>
                <a:cubicBezTo>
                  <a:pt x="463" y="858"/>
                  <a:pt x="474" y="843"/>
                  <a:pt x="484" y="828"/>
                </a:cubicBezTo>
                <a:cubicBezTo>
                  <a:pt x="490" y="820"/>
                  <a:pt x="495" y="813"/>
                  <a:pt x="500" y="805"/>
                </a:cubicBezTo>
                <a:cubicBezTo>
                  <a:pt x="502" y="803"/>
                  <a:pt x="523" y="775"/>
                  <a:pt x="513" y="788"/>
                </a:cubicBezTo>
                <a:cubicBezTo>
                  <a:pt x="561" y="727"/>
                  <a:pt x="614" y="669"/>
                  <a:pt x="669" y="615"/>
                </a:cubicBezTo>
                <a:cubicBezTo>
                  <a:pt x="730" y="558"/>
                  <a:pt x="774" y="522"/>
                  <a:pt x="835" y="480"/>
                </a:cubicBezTo>
                <a:cubicBezTo>
                  <a:pt x="896" y="437"/>
                  <a:pt x="961" y="400"/>
                  <a:pt x="1027" y="366"/>
                </a:cubicBezTo>
                <a:cubicBezTo>
                  <a:pt x="1075" y="343"/>
                  <a:pt x="1075" y="343"/>
                  <a:pt x="1075" y="343"/>
                </a:cubicBezTo>
                <a:cubicBezTo>
                  <a:pt x="1083" y="339"/>
                  <a:pt x="1091" y="336"/>
                  <a:pt x="1099" y="332"/>
                </a:cubicBezTo>
                <a:cubicBezTo>
                  <a:pt x="1081" y="341"/>
                  <a:pt x="1107" y="329"/>
                  <a:pt x="1109" y="329"/>
                </a:cubicBezTo>
                <a:cubicBezTo>
                  <a:pt x="1144" y="314"/>
                  <a:pt x="1180" y="302"/>
                  <a:pt x="1217" y="290"/>
                </a:cubicBezTo>
                <a:cubicBezTo>
                  <a:pt x="1286" y="267"/>
                  <a:pt x="1357" y="251"/>
                  <a:pt x="1429" y="238"/>
                </a:cubicBezTo>
                <a:cubicBezTo>
                  <a:pt x="1437" y="236"/>
                  <a:pt x="1446" y="235"/>
                  <a:pt x="1455" y="234"/>
                </a:cubicBezTo>
                <a:cubicBezTo>
                  <a:pt x="1457" y="233"/>
                  <a:pt x="1486" y="229"/>
                  <a:pt x="1464" y="233"/>
                </a:cubicBezTo>
                <a:cubicBezTo>
                  <a:pt x="1481" y="230"/>
                  <a:pt x="1498" y="229"/>
                  <a:pt x="1515" y="227"/>
                </a:cubicBezTo>
                <a:cubicBezTo>
                  <a:pt x="1553" y="223"/>
                  <a:pt x="1591" y="221"/>
                  <a:pt x="1629" y="220"/>
                </a:cubicBezTo>
                <a:cubicBezTo>
                  <a:pt x="1675" y="219"/>
                  <a:pt x="1722" y="220"/>
                  <a:pt x="1768" y="224"/>
                </a:cubicBezTo>
                <a:cubicBezTo>
                  <a:pt x="1791" y="225"/>
                  <a:pt x="1815" y="227"/>
                  <a:pt x="1838" y="230"/>
                </a:cubicBezTo>
                <a:cubicBezTo>
                  <a:pt x="1855" y="232"/>
                  <a:pt x="1855" y="232"/>
                  <a:pt x="1855" y="232"/>
                </a:cubicBezTo>
                <a:cubicBezTo>
                  <a:pt x="1844" y="231"/>
                  <a:pt x="1844" y="231"/>
                  <a:pt x="1856" y="232"/>
                </a:cubicBezTo>
                <a:cubicBezTo>
                  <a:pt x="1867" y="234"/>
                  <a:pt x="1879" y="235"/>
                  <a:pt x="1891" y="237"/>
                </a:cubicBezTo>
                <a:cubicBezTo>
                  <a:pt x="1986" y="253"/>
                  <a:pt x="2080" y="278"/>
                  <a:pt x="2171" y="311"/>
                </a:cubicBezTo>
                <a:cubicBezTo>
                  <a:pt x="2182" y="315"/>
                  <a:pt x="2193" y="320"/>
                  <a:pt x="2204" y="324"/>
                </a:cubicBezTo>
                <a:cubicBezTo>
                  <a:pt x="2207" y="325"/>
                  <a:pt x="2240" y="339"/>
                  <a:pt x="2222" y="331"/>
                </a:cubicBezTo>
                <a:cubicBezTo>
                  <a:pt x="2244" y="341"/>
                  <a:pt x="2266" y="350"/>
                  <a:pt x="2287" y="361"/>
                </a:cubicBezTo>
                <a:cubicBezTo>
                  <a:pt x="2330" y="382"/>
                  <a:pt x="2372" y="405"/>
                  <a:pt x="2413" y="430"/>
                </a:cubicBezTo>
                <a:cubicBezTo>
                  <a:pt x="2454" y="455"/>
                  <a:pt x="2495" y="483"/>
                  <a:pt x="2534" y="512"/>
                </a:cubicBezTo>
                <a:cubicBezTo>
                  <a:pt x="2543" y="519"/>
                  <a:pt x="2543" y="520"/>
                  <a:pt x="2536" y="514"/>
                </a:cubicBezTo>
                <a:cubicBezTo>
                  <a:pt x="2541" y="518"/>
                  <a:pt x="2546" y="522"/>
                  <a:pt x="2551" y="526"/>
                </a:cubicBezTo>
                <a:cubicBezTo>
                  <a:pt x="2561" y="533"/>
                  <a:pt x="2570" y="541"/>
                  <a:pt x="2580" y="549"/>
                </a:cubicBezTo>
                <a:cubicBezTo>
                  <a:pt x="2602" y="567"/>
                  <a:pt x="2622" y="586"/>
                  <a:pt x="2643" y="605"/>
                </a:cubicBezTo>
                <a:cubicBezTo>
                  <a:pt x="2682" y="641"/>
                  <a:pt x="2741" y="643"/>
                  <a:pt x="2779" y="605"/>
                </a:cubicBezTo>
                <a:cubicBezTo>
                  <a:pt x="2813" y="568"/>
                  <a:pt x="2815" y="504"/>
                  <a:pt x="2777" y="46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42" name="Freeform 50">
            <a:extLst>
              <a:ext uri="{FF2B5EF4-FFF2-40B4-BE49-F238E27FC236}">
                <a16:creationId xmlns:a16="http://schemas.microsoft.com/office/drawing/2014/main" id="{CE56B5C2-6557-4361-B3BC-2593E7799B70}"/>
              </a:ext>
            </a:extLst>
          </p:cNvPr>
          <p:cNvSpPr>
            <a:spLocks/>
          </p:cNvSpPr>
          <p:nvPr/>
        </p:nvSpPr>
        <p:spPr bwMode="auto">
          <a:xfrm>
            <a:off x="6238314" y="3678532"/>
            <a:ext cx="64213" cy="64679"/>
          </a:xfrm>
          <a:custGeom>
            <a:avLst/>
            <a:gdLst>
              <a:gd name="T0" fmla="*/ 480 w 672"/>
              <a:gd name="T1" fmla="*/ 124 h 677"/>
              <a:gd name="T2" fmla="*/ 480 w 672"/>
              <a:gd name="T3" fmla="*/ 581 h 677"/>
              <a:gd name="T4" fmla="*/ 576 w 672"/>
              <a:gd name="T5" fmla="*/ 485 h 677"/>
              <a:gd name="T6" fmla="*/ 124 w 672"/>
              <a:gd name="T7" fmla="*/ 485 h 677"/>
              <a:gd name="T8" fmla="*/ 124 w 672"/>
              <a:gd name="T9" fmla="*/ 677 h 677"/>
              <a:gd name="T10" fmla="*/ 576 w 672"/>
              <a:gd name="T11" fmla="*/ 677 h 677"/>
              <a:gd name="T12" fmla="*/ 672 w 672"/>
              <a:gd name="T13" fmla="*/ 581 h 677"/>
              <a:gd name="T14" fmla="*/ 672 w 672"/>
              <a:gd name="T15" fmla="*/ 124 h 677"/>
              <a:gd name="T16" fmla="*/ 480 w 672"/>
              <a:gd name="T17" fmla="*/ 124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677">
                <a:moveTo>
                  <a:pt x="480" y="124"/>
                </a:moveTo>
                <a:cubicBezTo>
                  <a:pt x="480" y="581"/>
                  <a:pt x="480" y="581"/>
                  <a:pt x="480" y="581"/>
                </a:cubicBezTo>
                <a:cubicBezTo>
                  <a:pt x="576" y="485"/>
                  <a:pt x="576" y="485"/>
                  <a:pt x="576" y="485"/>
                </a:cubicBezTo>
                <a:cubicBezTo>
                  <a:pt x="124" y="485"/>
                  <a:pt x="124" y="485"/>
                  <a:pt x="124" y="485"/>
                </a:cubicBezTo>
                <a:cubicBezTo>
                  <a:pt x="0" y="485"/>
                  <a:pt x="0" y="677"/>
                  <a:pt x="124" y="677"/>
                </a:cubicBezTo>
                <a:cubicBezTo>
                  <a:pt x="576" y="677"/>
                  <a:pt x="576" y="677"/>
                  <a:pt x="576" y="677"/>
                </a:cubicBezTo>
                <a:cubicBezTo>
                  <a:pt x="628" y="677"/>
                  <a:pt x="672" y="633"/>
                  <a:pt x="672" y="581"/>
                </a:cubicBezTo>
                <a:cubicBezTo>
                  <a:pt x="672" y="124"/>
                  <a:pt x="672" y="124"/>
                  <a:pt x="672" y="124"/>
                </a:cubicBezTo>
                <a:cubicBezTo>
                  <a:pt x="672" y="0"/>
                  <a:pt x="480" y="0"/>
                  <a:pt x="480" y="12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43" name="Freeform 40">
            <a:extLst>
              <a:ext uri="{FF2B5EF4-FFF2-40B4-BE49-F238E27FC236}">
                <a16:creationId xmlns:a16="http://schemas.microsoft.com/office/drawing/2014/main" id="{47659505-721F-420B-84FC-F006ED35B114}"/>
              </a:ext>
            </a:extLst>
          </p:cNvPr>
          <p:cNvSpPr>
            <a:spLocks/>
          </p:cNvSpPr>
          <p:nvPr/>
        </p:nvSpPr>
        <p:spPr bwMode="auto">
          <a:xfrm>
            <a:off x="3040224" y="3673271"/>
            <a:ext cx="331329" cy="324000"/>
          </a:xfrm>
          <a:custGeom>
            <a:avLst/>
            <a:gdLst>
              <a:gd name="T0" fmla="*/ 3087 w 3370"/>
              <a:gd name="T1" fmla="*/ 1998 h 3295"/>
              <a:gd name="T2" fmla="*/ 3039 w 3370"/>
              <a:gd name="T3" fmla="*/ 2150 h 3295"/>
              <a:gd name="T4" fmla="*/ 3022 w 3370"/>
              <a:gd name="T5" fmla="*/ 2193 h 3295"/>
              <a:gd name="T6" fmla="*/ 2867 w 3370"/>
              <a:gd name="T7" fmla="*/ 2472 h 3295"/>
              <a:gd name="T8" fmla="*/ 2831 w 3370"/>
              <a:gd name="T9" fmla="*/ 2521 h 3295"/>
              <a:gd name="T10" fmla="*/ 2662 w 3370"/>
              <a:gd name="T11" fmla="*/ 2702 h 3295"/>
              <a:gd name="T12" fmla="*/ 2578 w 3370"/>
              <a:gd name="T13" fmla="*/ 2775 h 3295"/>
              <a:gd name="T14" fmla="*/ 2509 w 3370"/>
              <a:gd name="T15" fmla="*/ 2824 h 3295"/>
              <a:gd name="T16" fmla="*/ 2280 w 3370"/>
              <a:gd name="T17" fmla="*/ 2954 h 3295"/>
              <a:gd name="T18" fmla="*/ 2248 w 3370"/>
              <a:gd name="T19" fmla="*/ 2968 h 3295"/>
              <a:gd name="T20" fmla="*/ 1935 w 3370"/>
              <a:gd name="T21" fmla="*/ 3059 h 3295"/>
              <a:gd name="T22" fmla="*/ 1875 w 3370"/>
              <a:gd name="T23" fmla="*/ 3068 h 3295"/>
              <a:gd name="T24" fmla="*/ 1735 w 3370"/>
              <a:gd name="T25" fmla="*/ 3078 h 3295"/>
              <a:gd name="T26" fmla="*/ 1501 w 3370"/>
              <a:gd name="T27" fmla="*/ 3066 h 3295"/>
              <a:gd name="T28" fmla="*/ 1420 w 3370"/>
              <a:gd name="T29" fmla="*/ 3053 h 3295"/>
              <a:gd name="T30" fmla="*/ 1204 w 3370"/>
              <a:gd name="T31" fmla="*/ 2994 h 3295"/>
              <a:gd name="T32" fmla="*/ 1131 w 3370"/>
              <a:gd name="T33" fmla="*/ 2966 h 3295"/>
              <a:gd name="T34" fmla="*/ 923 w 3370"/>
              <a:gd name="T35" fmla="*/ 2856 h 3295"/>
              <a:gd name="T36" fmla="*/ 817 w 3370"/>
              <a:gd name="T37" fmla="*/ 2783 h 3295"/>
              <a:gd name="T38" fmla="*/ 763 w 3370"/>
              <a:gd name="T39" fmla="*/ 2739 h 3295"/>
              <a:gd name="T40" fmla="*/ 579 w 3370"/>
              <a:gd name="T41" fmla="*/ 2552 h 3295"/>
              <a:gd name="T42" fmla="*/ 557 w 3370"/>
              <a:gd name="T43" fmla="*/ 2525 h 3295"/>
              <a:gd name="T44" fmla="*/ 388 w 3370"/>
              <a:gd name="T45" fmla="*/ 2250 h 3295"/>
              <a:gd name="T46" fmla="*/ 363 w 3370"/>
              <a:gd name="T47" fmla="*/ 2195 h 3295"/>
              <a:gd name="T48" fmla="*/ 317 w 3370"/>
              <a:gd name="T49" fmla="*/ 2067 h 3295"/>
              <a:gd name="T50" fmla="*/ 264 w 3370"/>
              <a:gd name="T51" fmla="*/ 1831 h 3295"/>
              <a:gd name="T52" fmla="*/ 258 w 3370"/>
              <a:gd name="T53" fmla="*/ 1770 h 3295"/>
              <a:gd name="T54" fmla="*/ 255 w 3370"/>
              <a:gd name="T55" fmla="*/ 1548 h 3295"/>
              <a:gd name="T56" fmla="*/ 262 w 3370"/>
              <a:gd name="T57" fmla="*/ 1468 h 3295"/>
              <a:gd name="T58" fmla="*/ 313 w 3370"/>
              <a:gd name="T59" fmla="*/ 1228 h 3295"/>
              <a:gd name="T60" fmla="*/ 366 w 3370"/>
              <a:gd name="T61" fmla="*/ 1078 h 3295"/>
              <a:gd name="T62" fmla="*/ 385 w 3370"/>
              <a:gd name="T63" fmla="*/ 1037 h 3295"/>
              <a:gd name="T64" fmla="*/ 548 w 3370"/>
              <a:gd name="T65" fmla="*/ 764 h 3295"/>
              <a:gd name="T66" fmla="*/ 570 w 3370"/>
              <a:gd name="T67" fmla="*/ 737 h 3295"/>
              <a:gd name="T68" fmla="*/ 760 w 3370"/>
              <a:gd name="T69" fmla="*/ 542 h 3295"/>
              <a:gd name="T70" fmla="*/ 806 w 3370"/>
              <a:gd name="T71" fmla="*/ 504 h 3295"/>
              <a:gd name="T72" fmla="*/ 917 w 3370"/>
              <a:gd name="T73" fmla="*/ 426 h 3295"/>
              <a:gd name="T74" fmla="*/ 1128 w 3370"/>
              <a:gd name="T75" fmla="*/ 314 h 3295"/>
              <a:gd name="T76" fmla="*/ 1248 w 3370"/>
              <a:gd name="T77" fmla="*/ 270 h 3295"/>
              <a:gd name="T78" fmla="*/ 1466 w 3370"/>
              <a:gd name="T79" fmla="*/ 217 h 3295"/>
              <a:gd name="T80" fmla="*/ 1579 w 3370"/>
              <a:gd name="T81" fmla="*/ 204 h 3295"/>
              <a:gd name="T82" fmla="*/ 1855 w 3370"/>
              <a:gd name="T83" fmla="*/ 209 h 3295"/>
              <a:gd name="T84" fmla="*/ 1883 w 3370"/>
              <a:gd name="T85" fmla="*/ 212 h 3295"/>
              <a:gd name="T86" fmla="*/ 2159 w 3370"/>
              <a:gd name="T87" fmla="*/ 277 h 3295"/>
              <a:gd name="T88" fmla="*/ 2673 w 3370"/>
              <a:gd name="T89" fmla="*/ 442 h 3295"/>
              <a:gd name="T90" fmla="*/ 1649 w 3370"/>
              <a:gd name="T91" fmla="*/ 8 h 3295"/>
              <a:gd name="T92" fmla="*/ 70 w 3370"/>
              <a:gd name="T93" fmla="*/ 1820 h 3295"/>
              <a:gd name="T94" fmla="*/ 1120 w 3370"/>
              <a:gd name="T95" fmla="*/ 3166 h 3295"/>
              <a:gd name="T96" fmla="*/ 2804 w 3370"/>
              <a:gd name="T97" fmla="*/ 2831 h 3295"/>
              <a:gd name="T98" fmla="*/ 3170 w 3370"/>
              <a:gd name="T99" fmla="*/ 945 h 3295"/>
              <a:gd name="T100" fmla="*/ 2992 w 3370"/>
              <a:gd name="T101" fmla="*/ 817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0" h="3295">
                <a:moveTo>
                  <a:pt x="2957" y="949"/>
                </a:moveTo>
                <a:cubicBezTo>
                  <a:pt x="3131" y="1269"/>
                  <a:pt x="3177" y="1644"/>
                  <a:pt x="3087" y="1998"/>
                </a:cubicBezTo>
                <a:cubicBezTo>
                  <a:pt x="3078" y="2032"/>
                  <a:pt x="3067" y="2066"/>
                  <a:pt x="3057" y="2100"/>
                </a:cubicBezTo>
                <a:cubicBezTo>
                  <a:pt x="3051" y="2117"/>
                  <a:pt x="3045" y="2133"/>
                  <a:pt x="3039" y="2150"/>
                </a:cubicBezTo>
                <a:cubicBezTo>
                  <a:pt x="3029" y="2175"/>
                  <a:pt x="3029" y="2175"/>
                  <a:pt x="3029" y="2175"/>
                </a:cubicBezTo>
                <a:cubicBezTo>
                  <a:pt x="3028" y="2178"/>
                  <a:pt x="3014" y="2211"/>
                  <a:pt x="3022" y="2193"/>
                </a:cubicBezTo>
                <a:cubicBezTo>
                  <a:pt x="2994" y="2259"/>
                  <a:pt x="2961" y="2324"/>
                  <a:pt x="2923" y="2385"/>
                </a:cubicBezTo>
                <a:cubicBezTo>
                  <a:pt x="2905" y="2415"/>
                  <a:pt x="2886" y="2444"/>
                  <a:pt x="2867" y="2472"/>
                </a:cubicBezTo>
                <a:cubicBezTo>
                  <a:pt x="2857" y="2486"/>
                  <a:pt x="2847" y="2499"/>
                  <a:pt x="2836" y="2513"/>
                </a:cubicBezTo>
                <a:cubicBezTo>
                  <a:pt x="2819" y="2536"/>
                  <a:pt x="2848" y="2499"/>
                  <a:pt x="2831" y="2521"/>
                </a:cubicBezTo>
                <a:cubicBezTo>
                  <a:pt x="2824" y="2530"/>
                  <a:pt x="2817" y="2539"/>
                  <a:pt x="2809" y="2548"/>
                </a:cubicBezTo>
                <a:cubicBezTo>
                  <a:pt x="2764" y="2603"/>
                  <a:pt x="2715" y="2654"/>
                  <a:pt x="2662" y="2702"/>
                </a:cubicBezTo>
                <a:cubicBezTo>
                  <a:pt x="2637" y="2725"/>
                  <a:pt x="2611" y="2747"/>
                  <a:pt x="2585" y="2769"/>
                </a:cubicBezTo>
                <a:cubicBezTo>
                  <a:pt x="2583" y="2770"/>
                  <a:pt x="2561" y="2787"/>
                  <a:pt x="2578" y="2775"/>
                </a:cubicBezTo>
                <a:cubicBezTo>
                  <a:pt x="2571" y="2780"/>
                  <a:pt x="2564" y="2785"/>
                  <a:pt x="2557" y="2790"/>
                </a:cubicBezTo>
                <a:cubicBezTo>
                  <a:pt x="2541" y="2801"/>
                  <a:pt x="2525" y="2813"/>
                  <a:pt x="2509" y="2824"/>
                </a:cubicBezTo>
                <a:cubicBezTo>
                  <a:pt x="2451" y="2865"/>
                  <a:pt x="2389" y="2900"/>
                  <a:pt x="2326" y="2932"/>
                </a:cubicBezTo>
                <a:cubicBezTo>
                  <a:pt x="2310" y="2940"/>
                  <a:pt x="2295" y="2947"/>
                  <a:pt x="2280" y="2954"/>
                </a:cubicBezTo>
                <a:cubicBezTo>
                  <a:pt x="2272" y="2958"/>
                  <a:pt x="2264" y="2961"/>
                  <a:pt x="2257" y="2964"/>
                </a:cubicBezTo>
                <a:cubicBezTo>
                  <a:pt x="2231" y="2975"/>
                  <a:pt x="2275" y="2957"/>
                  <a:pt x="2248" y="2968"/>
                </a:cubicBezTo>
                <a:cubicBezTo>
                  <a:pt x="2214" y="2982"/>
                  <a:pt x="2179" y="2995"/>
                  <a:pt x="2144" y="3006"/>
                </a:cubicBezTo>
                <a:cubicBezTo>
                  <a:pt x="2075" y="3029"/>
                  <a:pt x="2006" y="3046"/>
                  <a:pt x="1935" y="3059"/>
                </a:cubicBezTo>
                <a:cubicBezTo>
                  <a:pt x="1918" y="3062"/>
                  <a:pt x="1901" y="3064"/>
                  <a:pt x="1884" y="3067"/>
                </a:cubicBezTo>
                <a:cubicBezTo>
                  <a:pt x="1907" y="3064"/>
                  <a:pt x="1878" y="3068"/>
                  <a:pt x="1875" y="3068"/>
                </a:cubicBezTo>
                <a:cubicBezTo>
                  <a:pt x="1866" y="3070"/>
                  <a:pt x="1858" y="3070"/>
                  <a:pt x="1849" y="3071"/>
                </a:cubicBezTo>
                <a:cubicBezTo>
                  <a:pt x="1811" y="3075"/>
                  <a:pt x="1773" y="3077"/>
                  <a:pt x="1735" y="3078"/>
                </a:cubicBezTo>
                <a:cubicBezTo>
                  <a:pt x="1660" y="3080"/>
                  <a:pt x="1586" y="3076"/>
                  <a:pt x="1512" y="3068"/>
                </a:cubicBezTo>
                <a:cubicBezTo>
                  <a:pt x="1510" y="3068"/>
                  <a:pt x="1480" y="3063"/>
                  <a:pt x="1501" y="3066"/>
                </a:cubicBezTo>
                <a:cubicBezTo>
                  <a:pt x="1474" y="3063"/>
                  <a:pt x="1474" y="3063"/>
                  <a:pt x="1474" y="3063"/>
                </a:cubicBezTo>
                <a:cubicBezTo>
                  <a:pt x="1456" y="3060"/>
                  <a:pt x="1438" y="3056"/>
                  <a:pt x="1420" y="3053"/>
                </a:cubicBezTo>
                <a:cubicBezTo>
                  <a:pt x="1382" y="3045"/>
                  <a:pt x="1344" y="3036"/>
                  <a:pt x="1306" y="3026"/>
                </a:cubicBezTo>
                <a:cubicBezTo>
                  <a:pt x="1272" y="3016"/>
                  <a:pt x="1238" y="3006"/>
                  <a:pt x="1204" y="2994"/>
                </a:cubicBezTo>
                <a:cubicBezTo>
                  <a:pt x="1188" y="2988"/>
                  <a:pt x="1171" y="2982"/>
                  <a:pt x="1155" y="2975"/>
                </a:cubicBezTo>
                <a:cubicBezTo>
                  <a:pt x="1147" y="2972"/>
                  <a:pt x="1139" y="2969"/>
                  <a:pt x="1131" y="2966"/>
                </a:cubicBezTo>
                <a:cubicBezTo>
                  <a:pt x="1149" y="2974"/>
                  <a:pt x="1117" y="2959"/>
                  <a:pt x="1114" y="2958"/>
                </a:cubicBezTo>
                <a:cubicBezTo>
                  <a:pt x="1048" y="2929"/>
                  <a:pt x="984" y="2894"/>
                  <a:pt x="923" y="2856"/>
                </a:cubicBezTo>
                <a:cubicBezTo>
                  <a:pt x="894" y="2838"/>
                  <a:pt x="865" y="2818"/>
                  <a:pt x="838" y="2798"/>
                </a:cubicBezTo>
                <a:cubicBezTo>
                  <a:pt x="831" y="2793"/>
                  <a:pt x="824" y="2788"/>
                  <a:pt x="817" y="2783"/>
                </a:cubicBezTo>
                <a:cubicBezTo>
                  <a:pt x="795" y="2766"/>
                  <a:pt x="832" y="2794"/>
                  <a:pt x="810" y="2777"/>
                </a:cubicBezTo>
                <a:cubicBezTo>
                  <a:pt x="794" y="2765"/>
                  <a:pt x="779" y="2752"/>
                  <a:pt x="763" y="2739"/>
                </a:cubicBezTo>
                <a:cubicBezTo>
                  <a:pt x="710" y="2693"/>
                  <a:pt x="659" y="2643"/>
                  <a:pt x="612" y="2590"/>
                </a:cubicBezTo>
                <a:cubicBezTo>
                  <a:pt x="600" y="2577"/>
                  <a:pt x="589" y="2565"/>
                  <a:pt x="579" y="2552"/>
                </a:cubicBezTo>
                <a:cubicBezTo>
                  <a:pt x="573" y="2545"/>
                  <a:pt x="568" y="2538"/>
                  <a:pt x="563" y="2532"/>
                </a:cubicBezTo>
                <a:cubicBezTo>
                  <a:pt x="561" y="2530"/>
                  <a:pt x="544" y="2508"/>
                  <a:pt x="557" y="2525"/>
                </a:cubicBezTo>
                <a:cubicBezTo>
                  <a:pt x="534" y="2495"/>
                  <a:pt x="513" y="2465"/>
                  <a:pt x="493" y="2435"/>
                </a:cubicBezTo>
                <a:cubicBezTo>
                  <a:pt x="454" y="2376"/>
                  <a:pt x="419" y="2314"/>
                  <a:pt x="388" y="2250"/>
                </a:cubicBezTo>
                <a:cubicBezTo>
                  <a:pt x="381" y="2235"/>
                  <a:pt x="374" y="2220"/>
                  <a:pt x="367" y="2204"/>
                </a:cubicBezTo>
                <a:cubicBezTo>
                  <a:pt x="356" y="2178"/>
                  <a:pt x="374" y="2222"/>
                  <a:pt x="363" y="2195"/>
                </a:cubicBezTo>
                <a:cubicBezTo>
                  <a:pt x="360" y="2188"/>
                  <a:pt x="357" y="2179"/>
                  <a:pt x="354" y="2172"/>
                </a:cubicBezTo>
                <a:cubicBezTo>
                  <a:pt x="340" y="2137"/>
                  <a:pt x="328" y="2102"/>
                  <a:pt x="317" y="2067"/>
                </a:cubicBezTo>
                <a:cubicBezTo>
                  <a:pt x="296" y="1998"/>
                  <a:pt x="280" y="1928"/>
                  <a:pt x="268" y="1857"/>
                </a:cubicBezTo>
                <a:cubicBezTo>
                  <a:pt x="267" y="1848"/>
                  <a:pt x="266" y="1839"/>
                  <a:pt x="264" y="1831"/>
                </a:cubicBezTo>
                <a:cubicBezTo>
                  <a:pt x="267" y="1854"/>
                  <a:pt x="264" y="1825"/>
                  <a:pt x="263" y="1822"/>
                </a:cubicBezTo>
                <a:cubicBezTo>
                  <a:pt x="261" y="1805"/>
                  <a:pt x="259" y="1788"/>
                  <a:pt x="258" y="1770"/>
                </a:cubicBezTo>
                <a:cubicBezTo>
                  <a:pt x="255" y="1732"/>
                  <a:pt x="253" y="1694"/>
                  <a:pt x="253" y="1655"/>
                </a:cubicBezTo>
                <a:cubicBezTo>
                  <a:pt x="252" y="1619"/>
                  <a:pt x="253" y="1584"/>
                  <a:pt x="255" y="1548"/>
                </a:cubicBezTo>
                <a:cubicBezTo>
                  <a:pt x="257" y="1530"/>
                  <a:pt x="258" y="1512"/>
                  <a:pt x="260" y="1495"/>
                </a:cubicBezTo>
                <a:cubicBezTo>
                  <a:pt x="260" y="1486"/>
                  <a:pt x="262" y="1477"/>
                  <a:pt x="262" y="1468"/>
                </a:cubicBezTo>
                <a:cubicBezTo>
                  <a:pt x="263" y="1464"/>
                  <a:pt x="267" y="1427"/>
                  <a:pt x="265" y="1448"/>
                </a:cubicBezTo>
                <a:cubicBezTo>
                  <a:pt x="275" y="1373"/>
                  <a:pt x="292" y="1299"/>
                  <a:pt x="313" y="1228"/>
                </a:cubicBezTo>
                <a:cubicBezTo>
                  <a:pt x="323" y="1194"/>
                  <a:pt x="334" y="1160"/>
                  <a:pt x="347" y="1127"/>
                </a:cubicBezTo>
                <a:cubicBezTo>
                  <a:pt x="353" y="1111"/>
                  <a:pt x="360" y="1095"/>
                  <a:pt x="366" y="1078"/>
                </a:cubicBezTo>
                <a:cubicBezTo>
                  <a:pt x="358" y="1097"/>
                  <a:pt x="369" y="1070"/>
                  <a:pt x="370" y="1069"/>
                </a:cubicBezTo>
                <a:cubicBezTo>
                  <a:pt x="374" y="1058"/>
                  <a:pt x="379" y="1048"/>
                  <a:pt x="385" y="1037"/>
                </a:cubicBezTo>
                <a:cubicBezTo>
                  <a:pt x="415" y="972"/>
                  <a:pt x="451" y="908"/>
                  <a:pt x="490" y="848"/>
                </a:cubicBezTo>
                <a:cubicBezTo>
                  <a:pt x="508" y="819"/>
                  <a:pt x="528" y="791"/>
                  <a:pt x="548" y="764"/>
                </a:cubicBezTo>
                <a:cubicBezTo>
                  <a:pt x="566" y="742"/>
                  <a:pt x="537" y="779"/>
                  <a:pt x="554" y="757"/>
                </a:cubicBezTo>
                <a:cubicBezTo>
                  <a:pt x="559" y="750"/>
                  <a:pt x="565" y="743"/>
                  <a:pt x="570" y="737"/>
                </a:cubicBezTo>
                <a:cubicBezTo>
                  <a:pt x="583" y="721"/>
                  <a:pt x="596" y="706"/>
                  <a:pt x="609" y="691"/>
                </a:cubicBezTo>
                <a:cubicBezTo>
                  <a:pt x="655" y="638"/>
                  <a:pt x="707" y="588"/>
                  <a:pt x="760" y="542"/>
                </a:cubicBezTo>
                <a:cubicBezTo>
                  <a:pt x="772" y="531"/>
                  <a:pt x="786" y="520"/>
                  <a:pt x="799" y="510"/>
                </a:cubicBezTo>
                <a:cubicBezTo>
                  <a:pt x="801" y="508"/>
                  <a:pt x="822" y="491"/>
                  <a:pt x="806" y="504"/>
                </a:cubicBezTo>
                <a:cubicBezTo>
                  <a:pt x="813" y="499"/>
                  <a:pt x="819" y="494"/>
                  <a:pt x="826" y="488"/>
                </a:cubicBezTo>
                <a:cubicBezTo>
                  <a:pt x="856" y="467"/>
                  <a:pt x="886" y="446"/>
                  <a:pt x="917" y="426"/>
                </a:cubicBezTo>
                <a:cubicBezTo>
                  <a:pt x="977" y="387"/>
                  <a:pt x="1039" y="354"/>
                  <a:pt x="1104" y="325"/>
                </a:cubicBezTo>
                <a:cubicBezTo>
                  <a:pt x="1109" y="322"/>
                  <a:pt x="1146" y="306"/>
                  <a:pt x="1128" y="314"/>
                </a:cubicBezTo>
                <a:cubicBezTo>
                  <a:pt x="1140" y="308"/>
                  <a:pt x="1154" y="303"/>
                  <a:pt x="1167" y="298"/>
                </a:cubicBezTo>
                <a:cubicBezTo>
                  <a:pt x="1194" y="287"/>
                  <a:pt x="1221" y="278"/>
                  <a:pt x="1248" y="270"/>
                </a:cubicBezTo>
                <a:cubicBezTo>
                  <a:pt x="1306" y="251"/>
                  <a:pt x="1364" y="236"/>
                  <a:pt x="1423" y="225"/>
                </a:cubicBezTo>
                <a:cubicBezTo>
                  <a:pt x="1437" y="222"/>
                  <a:pt x="1451" y="220"/>
                  <a:pt x="1466" y="217"/>
                </a:cubicBezTo>
                <a:cubicBezTo>
                  <a:pt x="1471" y="216"/>
                  <a:pt x="1513" y="210"/>
                  <a:pt x="1492" y="213"/>
                </a:cubicBezTo>
                <a:cubicBezTo>
                  <a:pt x="1521" y="209"/>
                  <a:pt x="1550" y="206"/>
                  <a:pt x="1579" y="204"/>
                </a:cubicBezTo>
                <a:cubicBezTo>
                  <a:pt x="1641" y="199"/>
                  <a:pt x="1703" y="199"/>
                  <a:pt x="1765" y="202"/>
                </a:cubicBezTo>
                <a:cubicBezTo>
                  <a:pt x="1795" y="203"/>
                  <a:pt x="1825" y="206"/>
                  <a:pt x="1855" y="209"/>
                </a:cubicBezTo>
                <a:cubicBezTo>
                  <a:pt x="1860" y="209"/>
                  <a:pt x="1867" y="210"/>
                  <a:pt x="1873" y="211"/>
                </a:cubicBezTo>
                <a:cubicBezTo>
                  <a:pt x="1875" y="211"/>
                  <a:pt x="1905" y="215"/>
                  <a:pt x="1883" y="212"/>
                </a:cubicBezTo>
                <a:cubicBezTo>
                  <a:pt x="1901" y="215"/>
                  <a:pt x="1917" y="217"/>
                  <a:pt x="1935" y="220"/>
                </a:cubicBezTo>
                <a:cubicBezTo>
                  <a:pt x="2011" y="234"/>
                  <a:pt x="2085" y="253"/>
                  <a:pt x="2159" y="277"/>
                </a:cubicBezTo>
                <a:cubicBezTo>
                  <a:pt x="2292" y="322"/>
                  <a:pt x="2421" y="390"/>
                  <a:pt x="2541" y="476"/>
                </a:cubicBezTo>
                <a:cubicBezTo>
                  <a:pt x="2584" y="507"/>
                  <a:pt x="2648" y="484"/>
                  <a:pt x="2673" y="442"/>
                </a:cubicBezTo>
                <a:cubicBezTo>
                  <a:pt x="2701" y="394"/>
                  <a:pt x="2681" y="341"/>
                  <a:pt x="2638" y="311"/>
                </a:cubicBezTo>
                <a:cubicBezTo>
                  <a:pt x="2352" y="106"/>
                  <a:pt x="2001" y="0"/>
                  <a:pt x="1649" y="8"/>
                </a:cubicBezTo>
                <a:cubicBezTo>
                  <a:pt x="1351" y="15"/>
                  <a:pt x="1056" y="108"/>
                  <a:pt x="806" y="270"/>
                </a:cubicBezTo>
                <a:cubicBezTo>
                  <a:pt x="292" y="599"/>
                  <a:pt x="0" y="1211"/>
                  <a:pt x="70" y="1820"/>
                </a:cubicBezTo>
                <a:cubicBezTo>
                  <a:pt x="106" y="2122"/>
                  <a:pt x="223" y="2406"/>
                  <a:pt x="410" y="2646"/>
                </a:cubicBezTo>
                <a:cubicBezTo>
                  <a:pt x="594" y="2881"/>
                  <a:pt x="842" y="3059"/>
                  <a:pt x="1120" y="3166"/>
                </a:cubicBezTo>
                <a:cubicBezTo>
                  <a:pt x="1408" y="3276"/>
                  <a:pt x="1727" y="3295"/>
                  <a:pt x="2029" y="3234"/>
                </a:cubicBezTo>
                <a:cubicBezTo>
                  <a:pt x="2318" y="3175"/>
                  <a:pt x="2588" y="3031"/>
                  <a:pt x="2804" y="2831"/>
                </a:cubicBezTo>
                <a:cubicBezTo>
                  <a:pt x="3025" y="2628"/>
                  <a:pt x="3184" y="2362"/>
                  <a:pt x="3265" y="2074"/>
                </a:cubicBezTo>
                <a:cubicBezTo>
                  <a:pt x="3370" y="1699"/>
                  <a:pt x="3332" y="1297"/>
                  <a:pt x="3170" y="945"/>
                </a:cubicBezTo>
                <a:cubicBezTo>
                  <a:pt x="3155" y="913"/>
                  <a:pt x="3140" y="882"/>
                  <a:pt x="3123" y="852"/>
                </a:cubicBezTo>
                <a:cubicBezTo>
                  <a:pt x="3098" y="806"/>
                  <a:pt x="3036" y="792"/>
                  <a:pt x="2992" y="817"/>
                </a:cubicBezTo>
                <a:cubicBezTo>
                  <a:pt x="2945" y="845"/>
                  <a:pt x="2932" y="903"/>
                  <a:pt x="2957" y="949"/>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44" name="Freeform 41">
            <a:extLst>
              <a:ext uri="{FF2B5EF4-FFF2-40B4-BE49-F238E27FC236}">
                <a16:creationId xmlns:a16="http://schemas.microsoft.com/office/drawing/2014/main" id="{4DEA731D-D4F7-4588-A941-75FAE41806E4}"/>
              </a:ext>
            </a:extLst>
          </p:cNvPr>
          <p:cNvSpPr>
            <a:spLocks noEditPoints="1"/>
          </p:cNvSpPr>
          <p:nvPr/>
        </p:nvSpPr>
        <p:spPr bwMode="auto">
          <a:xfrm>
            <a:off x="3303416" y="3727155"/>
            <a:ext cx="22025" cy="22025"/>
          </a:xfrm>
          <a:custGeom>
            <a:avLst/>
            <a:gdLst>
              <a:gd name="T0" fmla="*/ 112 w 224"/>
              <a:gd name="T1" fmla="*/ 112 h 224"/>
              <a:gd name="T2" fmla="*/ 112 w 224"/>
              <a:gd name="T3" fmla="*/ 112 h 224"/>
              <a:gd name="T4" fmla="*/ 0 w 224"/>
              <a:gd name="T5" fmla="*/ 112 h 224"/>
              <a:gd name="T6" fmla="*/ 112 w 224"/>
              <a:gd name="T7" fmla="*/ 224 h 224"/>
              <a:gd name="T8" fmla="*/ 224 w 224"/>
              <a:gd name="T9" fmla="*/ 112 h 224"/>
              <a:gd name="T10" fmla="*/ 112 w 224"/>
              <a:gd name="T11" fmla="*/ 0 h 224"/>
              <a:gd name="T12" fmla="*/ 0 w 224"/>
              <a:gd name="T13" fmla="*/ 112 h 224"/>
            </a:gdLst>
            <a:ahLst/>
            <a:cxnLst>
              <a:cxn ang="0">
                <a:pos x="T0" y="T1"/>
              </a:cxn>
              <a:cxn ang="0">
                <a:pos x="T2" y="T3"/>
              </a:cxn>
              <a:cxn ang="0">
                <a:pos x="T4" y="T5"/>
              </a:cxn>
              <a:cxn ang="0">
                <a:pos x="T6" y="T7"/>
              </a:cxn>
              <a:cxn ang="0">
                <a:pos x="T8" y="T9"/>
              </a:cxn>
              <a:cxn ang="0">
                <a:pos x="T10" y="T11"/>
              </a:cxn>
              <a:cxn ang="0">
                <a:pos x="T12" y="T13"/>
              </a:cxn>
            </a:cxnLst>
            <a:rect l="0" t="0" r="r" b="b"/>
            <a:pathLst>
              <a:path w="224" h="224">
                <a:moveTo>
                  <a:pt x="112" y="112"/>
                </a:moveTo>
                <a:cubicBezTo>
                  <a:pt x="112" y="112"/>
                  <a:pt x="112" y="112"/>
                  <a:pt x="112" y="112"/>
                </a:cubicBezTo>
                <a:moveTo>
                  <a:pt x="0" y="112"/>
                </a:moveTo>
                <a:cubicBezTo>
                  <a:pt x="0" y="174"/>
                  <a:pt x="50" y="224"/>
                  <a:pt x="112" y="224"/>
                </a:cubicBezTo>
                <a:cubicBezTo>
                  <a:pt x="174" y="224"/>
                  <a:pt x="224" y="174"/>
                  <a:pt x="224" y="112"/>
                </a:cubicBezTo>
                <a:cubicBezTo>
                  <a:pt x="224" y="50"/>
                  <a:pt x="174" y="0"/>
                  <a:pt x="112" y="0"/>
                </a:cubicBezTo>
                <a:cubicBezTo>
                  <a:pt x="50" y="0"/>
                  <a:pt x="0" y="50"/>
                  <a:pt x="0" y="11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45" name="Freeform 42">
            <a:extLst>
              <a:ext uri="{FF2B5EF4-FFF2-40B4-BE49-F238E27FC236}">
                <a16:creationId xmlns:a16="http://schemas.microsoft.com/office/drawing/2014/main" id="{2A59B97D-AEA7-4B84-BC26-0C68A56447BC}"/>
              </a:ext>
            </a:extLst>
          </p:cNvPr>
          <p:cNvSpPr>
            <a:spLocks/>
          </p:cNvSpPr>
          <p:nvPr/>
        </p:nvSpPr>
        <p:spPr bwMode="auto">
          <a:xfrm>
            <a:off x="3100184" y="3756583"/>
            <a:ext cx="200175" cy="149165"/>
          </a:xfrm>
          <a:custGeom>
            <a:avLst/>
            <a:gdLst>
              <a:gd name="T0" fmla="*/ 39 w 2036"/>
              <a:gd name="T1" fmla="*/ 888 h 1517"/>
              <a:gd name="T2" fmla="*/ 695 w 2036"/>
              <a:gd name="T3" fmla="*/ 1475 h 1517"/>
              <a:gd name="T4" fmla="*/ 697 w 2036"/>
              <a:gd name="T5" fmla="*/ 1477 h 1517"/>
              <a:gd name="T6" fmla="*/ 833 w 2036"/>
              <a:gd name="T7" fmla="*/ 1477 h 1517"/>
              <a:gd name="T8" fmla="*/ 1394 w 2036"/>
              <a:gd name="T9" fmla="*/ 850 h 1517"/>
              <a:gd name="T10" fmla="*/ 1996 w 2036"/>
              <a:gd name="T11" fmla="*/ 177 h 1517"/>
              <a:gd name="T12" fmla="*/ 1998 w 2036"/>
              <a:gd name="T13" fmla="*/ 175 h 1517"/>
              <a:gd name="T14" fmla="*/ 1998 w 2036"/>
              <a:gd name="T15" fmla="*/ 39 h 1517"/>
              <a:gd name="T16" fmla="*/ 1862 w 2036"/>
              <a:gd name="T17" fmla="*/ 39 h 1517"/>
              <a:gd name="T18" fmla="*/ 1301 w 2036"/>
              <a:gd name="T19" fmla="*/ 666 h 1517"/>
              <a:gd name="T20" fmla="*/ 699 w 2036"/>
              <a:gd name="T21" fmla="*/ 1339 h 1517"/>
              <a:gd name="T22" fmla="*/ 697 w 2036"/>
              <a:gd name="T23" fmla="*/ 1341 h 1517"/>
              <a:gd name="T24" fmla="*/ 833 w 2036"/>
              <a:gd name="T25" fmla="*/ 1341 h 1517"/>
              <a:gd name="T26" fmla="*/ 177 w 2036"/>
              <a:gd name="T27" fmla="*/ 754 h 1517"/>
              <a:gd name="T28" fmla="*/ 175 w 2036"/>
              <a:gd name="T29" fmla="*/ 752 h 1517"/>
              <a:gd name="T30" fmla="*/ 39 w 2036"/>
              <a:gd name="T31" fmla="*/ 752 h 1517"/>
              <a:gd name="T32" fmla="*/ 39 w 2036"/>
              <a:gd name="T33" fmla="*/ 888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6" h="1517">
                <a:moveTo>
                  <a:pt x="39" y="888"/>
                </a:moveTo>
                <a:cubicBezTo>
                  <a:pt x="258" y="1084"/>
                  <a:pt x="476" y="1280"/>
                  <a:pt x="695" y="1475"/>
                </a:cubicBezTo>
                <a:cubicBezTo>
                  <a:pt x="697" y="1477"/>
                  <a:pt x="697" y="1477"/>
                  <a:pt x="697" y="1477"/>
                </a:cubicBezTo>
                <a:cubicBezTo>
                  <a:pt x="734" y="1510"/>
                  <a:pt x="796" y="1517"/>
                  <a:pt x="833" y="1477"/>
                </a:cubicBezTo>
                <a:cubicBezTo>
                  <a:pt x="1019" y="1268"/>
                  <a:pt x="1207" y="1059"/>
                  <a:pt x="1394" y="850"/>
                </a:cubicBezTo>
                <a:cubicBezTo>
                  <a:pt x="1595" y="626"/>
                  <a:pt x="1795" y="402"/>
                  <a:pt x="1996" y="177"/>
                </a:cubicBezTo>
                <a:cubicBezTo>
                  <a:pt x="1997" y="176"/>
                  <a:pt x="1997" y="176"/>
                  <a:pt x="1998" y="175"/>
                </a:cubicBezTo>
                <a:cubicBezTo>
                  <a:pt x="2033" y="136"/>
                  <a:pt x="2036" y="77"/>
                  <a:pt x="1998" y="39"/>
                </a:cubicBezTo>
                <a:cubicBezTo>
                  <a:pt x="1963" y="4"/>
                  <a:pt x="1897" y="0"/>
                  <a:pt x="1862" y="39"/>
                </a:cubicBezTo>
                <a:cubicBezTo>
                  <a:pt x="1675" y="248"/>
                  <a:pt x="1488" y="457"/>
                  <a:pt x="1301" y="666"/>
                </a:cubicBezTo>
                <a:cubicBezTo>
                  <a:pt x="1100" y="890"/>
                  <a:pt x="900" y="1114"/>
                  <a:pt x="699" y="1339"/>
                </a:cubicBezTo>
                <a:cubicBezTo>
                  <a:pt x="698" y="1339"/>
                  <a:pt x="697" y="1340"/>
                  <a:pt x="697" y="1341"/>
                </a:cubicBezTo>
                <a:cubicBezTo>
                  <a:pt x="833" y="1341"/>
                  <a:pt x="833" y="1341"/>
                  <a:pt x="833" y="1341"/>
                </a:cubicBezTo>
                <a:cubicBezTo>
                  <a:pt x="614" y="1145"/>
                  <a:pt x="395" y="950"/>
                  <a:pt x="177" y="754"/>
                </a:cubicBezTo>
                <a:cubicBezTo>
                  <a:pt x="175" y="752"/>
                  <a:pt x="175" y="752"/>
                  <a:pt x="175" y="752"/>
                </a:cubicBezTo>
                <a:cubicBezTo>
                  <a:pt x="136" y="718"/>
                  <a:pt x="77" y="714"/>
                  <a:pt x="39" y="752"/>
                </a:cubicBezTo>
                <a:cubicBezTo>
                  <a:pt x="4" y="788"/>
                  <a:pt x="0" y="853"/>
                  <a:pt x="39" y="88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46" name="Freeform 43">
            <a:extLst>
              <a:ext uri="{FF2B5EF4-FFF2-40B4-BE49-F238E27FC236}">
                <a16:creationId xmlns:a16="http://schemas.microsoft.com/office/drawing/2014/main" id="{2499F51D-EF4A-47F6-9060-13A77A86326B}"/>
              </a:ext>
            </a:extLst>
          </p:cNvPr>
          <p:cNvSpPr>
            <a:spLocks noEditPoints="1"/>
          </p:cNvSpPr>
          <p:nvPr/>
        </p:nvSpPr>
        <p:spPr bwMode="auto">
          <a:xfrm>
            <a:off x="3164306" y="3881365"/>
            <a:ext cx="22025" cy="22025"/>
          </a:xfrm>
          <a:custGeom>
            <a:avLst/>
            <a:gdLst>
              <a:gd name="T0" fmla="*/ 112 w 224"/>
              <a:gd name="T1" fmla="*/ 112 h 224"/>
              <a:gd name="T2" fmla="*/ 112 w 224"/>
              <a:gd name="T3" fmla="*/ 112 h 224"/>
              <a:gd name="T4" fmla="*/ 0 w 224"/>
              <a:gd name="T5" fmla="*/ 112 h 224"/>
              <a:gd name="T6" fmla="*/ 112 w 224"/>
              <a:gd name="T7" fmla="*/ 224 h 224"/>
              <a:gd name="T8" fmla="*/ 224 w 224"/>
              <a:gd name="T9" fmla="*/ 112 h 224"/>
              <a:gd name="T10" fmla="*/ 112 w 224"/>
              <a:gd name="T11" fmla="*/ 0 h 224"/>
              <a:gd name="T12" fmla="*/ 0 w 224"/>
              <a:gd name="T13" fmla="*/ 112 h 224"/>
            </a:gdLst>
            <a:ahLst/>
            <a:cxnLst>
              <a:cxn ang="0">
                <a:pos x="T0" y="T1"/>
              </a:cxn>
              <a:cxn ang="0">
                <a:pos x="T2" y="T3"/>
              </a:cxn>
              <a:cxn ang="0">
                <a:pos x="T4" y="T5"/>
              </a:cxn>
              <a:cxn ang="0">
                <a:pos x="T6" y="T7"/>
              </a:cxn>
              <a:cxn ang="0">
                <a:pos x="T8" y="T9"/>
              </a:cxn>
              <a:cxn ang="0">
                <a:pos x="T10" y="T11"/>
              </a:cxn>
              <a:cxn ang="0">
                <a:pos x="T12" y="T13"/>
              </a:cxn>
            </a:cxnLst>
            <a:rect l="0" t="0" r="r" b="b"/>
            <a:pathLst>
              <a:path w="224" h="224">
                <a:moveTo>
                  <a:pt x="112" y="112"/>
                </a:moveTo>
                <a:cubicBezTo>
                  <a:pt x="112" y="112"/>
                  <a:pt x="112" y="112"/>
                  <a:pt x="112" y="112"/>
                </a:cubicBezTo>
                <a:moveTo>
                  <a:pt x="0" y="112"/>
                </a:moveTo>
                <a:cubicBezTo>
                  <a:pt x="0" y="173"/>
                  <a:pt x="51" y="224"/>
                  <a:pt x="112" y="224"/>
                </a:cubicBezTo>
                <a:cubicBezTo>
                  <a:pt x="174" y="224"/>
                  <a:pt x="224" y="173"/>
                  <a:pt x="224" y="112"/>
                </a:cubicBezTo>
                <a:cubicBezTo>
                  <a:pt x="224" y="50"/>
                  <a:pt x="174" y="0"/>
                  <a:pt x="112" y="0"/>
                </a:cubicBezTo>
                <a:cubicBezTo>
                  <a:pt x="51" y="0"/>
                  <a:pt x="0" y="50"/>
                  <a:pt x="0" y="11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47" name="Freeform 83">
            <a:extLst>
              <a:ext uri="{FF2B5EF4-FFF2-40B4-BE49-F238E27FC236}">
                <a16:creationId xmlns:a16="http://schemas.microsoft.com/office/drawing/2014/main" id="{F31F3AD9-C884-42BC-AAD2-D2E3E66E9893}"/>
              </a:ext>
            </a:extLst>
          </p:cNvPr>
          <p:cNvSpPr>
            <a:spLocks/>
          </p:cNvSpPr>
          <p:nvPr/>
        </p:nvSpPr>
        <p:spPr bwMode="auto">
          <a:xfrm>
            <a:off x="6024317" y="1416042"/>
            <a:ext cx="323688" cy="324000"/>
          </a:xfrm>
          <a:custGeom>
            <a:avLst/>
            <a:gdLst>
              <a:gd name="T0" fmla="*/ 3088 w 3404"/>
              <a:gd name="T1" fmla="*/ 1170 h 3407"/>
              <a:gd name="T2" fmla="*/ 3178 w 3404"/>
              <a:gd name="T3" fmla="*/ 1673 h 3407"/>
              <a:gd name="T4" fmla="*/ 3170 w 3404"/>
              <a:gd name="T5" fmla="*/ 1834 h 3407"/>
              <a:gd name="T6" fmla="*/ 3166 w 3404"/>
              <a:gd name="T7" fmla="*/ 1861 h 3407"/>
              <a:gd name="T8" fmla="*/ 3116 w 3404"/>
              <a:gd name="T9" fmla="*/ 2089 h 3407"/>
              <a:gd name="T10" fmla="*/ 3065 w 3404"/>
              <a:gd name="T11" fmla="*/ 2234 h 3407"/>
              <a:gd name="T12" fmla="*/ 3047 w 3404"/>
              <a:gd name="T13" fmla="*/ 2273 h 3407"/>
              <a:gd name="T14" fmla="*/ 2889 w 3404"/>
              <a:gd name="T15" fmla="*/ 2540 h 3407"/>
              <a:gd name="T16" fmla="*/ 2868 w 3404"/>
              <a:gd name="T17" fmla="*/ 2566 h 3407"/>
              <a:gd name="T18" fmla="*/ 2683 w 3404"/>
              <a:gd name="T19" fmla="*/ 2760 h 3407"/>
              <a:gd name="T20" fmla="*/ 2626 w 3404"/>
              <a:gd name="T21" fmla="*/ 2808 h 3407"/>
              <a:gd name="T22" fmla="*/ 2530 w 3404"/>
              <a:gd name="T23" fmla="*/ 2877 h 3407"/>
              <a:gd name="T24" fmla="*/ 2301 w 3404"/>
              <a:gd name="T25" fmla="*/ 3002 h 3407"/>
              <a:gd name="T26" fmla="*/ 2269 w 3404"/>
              <a:gd name="T27" fmla="*/ 3016 h 3407"/>
              <a:gd name="T28" fmla="*/ 1953 w 3404"/>
              <a:gd name="T29" fmla="*/ 3101 h 3407"/>
              <a:gd name="T30" fmla="*/ 1917 w 3404"/>
              <a:gd name="T31" fmla="*/ 3106 h 3407"/>
              <a:gd name="T32" fmla="*/ 1749 w 3404"/>
              <a:gd name="T33" fmla="*/ 3118 h 3407"/>
              <a:gd name="T34" fmla="*/ 1589 w 3404"/>
              <a:gd name="T35" fmla="*/ 3112 h 3407"/>
              <a:gd name="T36" fmla="*/ 1544 w 3404"/>
              <a:gd name="T37" fmla="*/ 3107 h 3407"/>
              <a:gd name="T38" fmla="*/ 1235 w 3404"/>
              <a:gd name="T39" fmla="*/ 3031 h 3407"/>
              <a:gd name="T40" fmla="*/ 1163 w 3404"/>
              <a:gd name="T41" fmla="*/ 3003 h 3407"/>
              <a:gd name="T42" fmla="*/ 962 w 3404"/>
              <a:gd name="T43" fmla="*/ 2897 h 3407"/>
              <a:gd name="T44" fmla="*/ 858 w 3404"/>
              <a:gd name="T45" fmla="*/ 2826 h 3407"/>
              <a:gd name="T46" fmla="*/ 805 w 3404"/>
              <a:gd name="T47" fmla="*/ 2783 h 3407"/>
              <a:gd name="T48" fmla="*/ 591 w 3404"/>
              <a:gd name="T49" fmla="*/ 2561 h 3407"/>
              <a:gd name="T50" fmla="*/ 571 w 3404"/>
              <a:gd name="T51" fmla="*/ 2534 h 3407"/>
              <a:gd name="T52" fmla="*/ 431 w 3404"/>
              <a:gd name="T53" fmla="*/ 2304 h 3407"/>
              <a:gd name="T54" fmla="*/ 399 w 3404"/>
              <a:gd name="T55" fmla="*/ 2235 h 3407"/>
              <a:gd name="T56" fmla="*/ 358 w 3404"/>
              <a:gd name="T57" fmla="*/ 2122 h 3407"/>
              <a:gd name="T58" fmla="*/ 298 w 3404"/>
              <a:gd name="T59" fmla="*/ 1861 h 3407"/>
              <a:gd name="T60" fmla="*/ 294 w 3404"/>
              <a:gd name="T61" fmla="*/ 1826 h 3407"/>
              <a:gd name="T62" fmla="*/ 298 w 3404"/>
              <a:gd name="T63" fmla="*/ 1488 h 3407"/>
              <a:gd name="T64" fmla="*/ 303 w 3404"/>
              <a:gd name="T65" fmla="*/ 1452 h 3407"/>
              <a:gd name="T66" fmla="*/ 338 w 3404"/>
              <a:gd name="T67" fmla="*/ 1291 h 3407"/>
              <a:gd name="T68" fmla="*/ 386 w 3404"/>
              <a:gd name="T69" fmla="*/ 1145 h 3407"/>
              <a:gd name="T70" fmla="*/ 402 w 3404"/>
              <a:gd name="T71" fmla="*/ 1106 h 3407"/>
              <a:gd name="T72" fmla="*/ 500 w 3404"/>
              <a:gd name="T73" fmla="*/ 918 h 3407"/>
              <a:gd name="T74" fmla="*/ 585 w 3404"/>
              <a:gd name="T75" fmla="*/ 794 h 3407"/>
              <a:gd name="T76" fmla="*/ 612 w 3404"/>
              <a:gd name="T77" fmla="*/ 761 h 3407"/>
              <a:gd name="T78" fmla="*/ 832 w 3404"/>
              <a:gd name="T79" fmla="*/ 543 h 3407"/>
              <a:gd name="T80" fmla="*/ 859 w 3404"/>
              <a:gd name="T81" fmla="*/ 523 h 3407"/>
              <a:gd name="T82" fmla="*/ 1072 w 3404"/>
              <a:gd name="T83" fmla="*/ 389 h 3407"/>
              <a:gd name="T84" fmla="*/ 1172 w 3404"/>
              <a:gd name="T85" fmla="*/ 342 h 3407"/>
              <a:gd name="T86" fmla="*/ 1244 w 3404"/>
              <a:gd name="T87" fmla="*/ 314 h 3407"/>
              <a:gd name="T88" fmla="*/ 1545 w 3404"/>
              <a:gd name="T89" fmla="*/ 241 h 3407"/>
              <a:gd name="T90" fmla="*/ 1581 w 3404"/>
              <a:gd name="T91" fmla="*/ 237 h 3407"/>
              <a:gd name="T92" fmla="*/ 1882 w 3404"/>
              <a:gd name="T93" fmla="*/ 236 h 3407"/>
              <a:gd name="T94" fmla="*/ 2366 w 3404"/>
              <a:gd name="T95" fmla="*/ 375 h 3407"/>
              <a:gd name="T96" fmla="*/ 2463 w 3404"/>
              <a:gd name="T97" fmla="*/ 209 h 3407"/>
              <a:gd name="T98" fmla="*/ 633 w 3404"/>
              <a:gd name="T99" fmla="*/ 462 h 3407"/>
              <a:gd name="T100" fmla="*/ 1342 w 3404"/>
              <a:gd name="T101" fmla="*/ 3263 h 3407"/>
              <a:gd name="T102" fmla="*/ 3342 w 3404"/>
              <a:gd name="T103" fmla="*/ 1973 h 3407"/>
              <a:gd name="T104" fmla="*/ 2984 w 3404"/>
              <a:gd name="T105" fmla="*/ 621 h 3407"/>
              <a:gd name="T106" fmla="*/ 2849 w 3404"/>
              <a:gd name="T107" fmla="*/ 756 h 3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04" h="3407">
                <a:moveTo>
                  <a:pt x="2849" y="756"/>
                </a:moveTo>
                <a:cubicBezTo>
                  <a:pt x="2943" y="870"/>
                  <a:pt x="3036" y="1032"/>
                  <a:pt x="3088" y="1170"/>
                </a:cubicBezTo>
                <a:cubicBezTo>
                  <a:pt x="3118" y="1252"/>
                  <a:pt x="3140" y="1336"/>
                  <a:pt x="3156" y="1422"/>
                </a:cubicBezTo>
                <a:cubicBezTo>
                  <a:pt x="3171" y="1501"/>
                  <a:pt x="3177" y="1583"/>
                  <a:pt x="3178" y="1673"/>
                </a:cubicBezTo>
                <a:cubicBezTo>
                  <a:pt x="3178" y="1709"/>
                  <a:pt x="3177" y="1745"/>
                  <a:pt x="3174" y="1781"/>
                </a:cubicBezTo>
                <a:cubicBezTo>
                  <a:pt x="3173" y="1799"/>
                  <a:pt x="3171" y="1816"/>
                  <a:pt x="3170" y="1834"/>
                </a:cubicBezTo>
                <a:cubicBezTo>
                  <a:pt x="3169" y="1843"/>
                  <a:pt x="3168" y="1851"/>
                  <a:pt x="3166" y="1860"/>
                </a:cubicBezTo>
                <a:cubicBezTo>
                  <a:pt x="3165" y="1872"/>
                  <a:pt x="3165" y="1872"/>
                  <a:pt x="3166" y="1861"/>
                </a:cubicBezTo>
                <a:cubicBezTo>
                  <a:pt x="3166" y="1867"/>
                  <a:pt x="3164" y="1872"/>
                  <a:pt x="3164" y="1878"/>
                </a:cubicBezTo>
                <a:cubicBezTo>
                  <a:pt x="3154" y="1950"/>
                  <a:pt x="3137" y="2020"/>
                  <a:pt x="3116" y="2089"/>
                </a:cubicBezTo>
                <a:cubicBezTo>
                  <a:pt x="3107" y="2122"/>
                  <a:pt x="3096" y="2154"/>
                  <a:pt x="3084" y="2186"/>
                </a:cubicBezTo>
                <a:cubicBezTo>
                  <a:pt x="3078" y="2202"/>
                  <a:pt x="3072" y="2218"/>
                  <a:pt x="3065" y="2234"/>
                </a:cubicBezTo>
                <a:cubicBezTo>
                  <a:pt x="3054" y="2260"/>
                  <a:pt x="3073" y="2217"/>
                  <a:pt x="3061" y="2242"/>
                </a:cubicBezTo>
                <a:cubicBezTo>
                  <a:pt x="3057" y="2252"/>
                  <a:pt x="3052" y="2263"/>
                  <a:pt x="3047" y="2273"/>
                </a:cubicBezTo>
                <a:cubicBezTo>
                  <a:pt x="3018" y="2337"/>
                  <a:pt x="2983" y="2398"/>
                  <a:pt x="2946" y="2457"/>
                </a:cubicBezTo>
                <a:cubicBezTo>
                  <a:pt x="2928" y="2485"/>
                  <a:pt x="2908" y="2513"/>
                  <a:pt x="2889" y="2540"/>
                </a:cubicBezTo>
                <a:cubicBezTo>
                  <a:pt x="2884" y="2547"/>
                  <a:pt x="2878" y="2553"/>
                  <a:pt x="2873" y="2559"/>
                </a:cubicBezTo>
                <a:cubicBezTo>
                  <a:pt x="2886" y="2543"/>
                  <a:pt x="2869" y="2565"/>
                  <a:pt x="2868" y="2566"/>
                </a:cubicBezTo>
                <a:cubicBezTo>
                  <a:pt x="2855" y="2582"/>
                  <a:pt x="2843" y="2597"/>
                  <a:pt x="2830" y="2611"/>
                </a:cubicBezTo>
                <a:cubicBezTo>
                  <a:pt x="2785" y="2664"/>
                  <a:pt x="2736" y="2714"/>
                  <a:pt x="2683" y="2760"/>
                </a:cubicBezTo>
                <a:cubicBezTo>
                  <a:pt x="2645" y="2792"/>
                  <a:pt x="2645" y="2792"/>
                  <a:pt x="2645" y="2792"/>
                </a:cubicBezTo>
                <a:cubicBezTo>
                  <a:pt x="2638" y="2797"/>
                  <a:pt x="2632" y="2803"/>
                  <a:pt x="2626" y="2808"/>
                </a:cubicBezTo>
                <a:cubicBezTo>
                  <a:pt x="2624" y="2810"/>
                  <a:pt x="2602" y="2827"/>
                  <a:pt x="2619" y="2814"/>
                </a:cubicBezTo>
                <a:cubicBezTo>
                  <a:pt x="2590" y="2836"/>
                  <a:pt x="2560" y="2857"/>
                  <a:pt x="2530" y="2877"/>
                </a:cubicBezTo>
                <a:cubicBezTo>
                  <a:pt x="2471" y="2916"/>
                  <a:pt x="2410" y="2950"/>
                  <a:pt x="2347" y="2981"/>
                </a:cubicBezTo>
                <a:cubicBezTo>
                  <a:pt x="2301" y="3002"/>
                  <a:pt x="2301" y="3002"/>
                  <a:pt x="2301" y="3002"/>
                </a:cubicBezTo>
                <a:cubicBezTo>
                  <a:pt x="2275" y="3014"/>
                  <a:pt x="2319" y="2995"/>
                  <a:pt x="2292" y="3006"/>
                </a:cubicBezTo>
                <a:cubicBezTo>
                  <a:pt x="2285" y="3009"/>
                  <a:pt x="2276" y="3012"/>
                  <a:pt x="2269" y="3016"/>
                </a:cubicBezTo>
                <a:cubicBezTo>
                  <a:pt x="2234" y="3029"/>
                  <a:pt x="2200" y="3041"/>
                  <a:pt x="2164" y="3052"/>
                </a:cubicBezTo>
                <a:cubicBezTo>
                  <a:pt x="2095" y="3074"/>
                  <a:pt x="2024" y="3090"/>
                  <a:pt x="1953" y="3101"/>
                </a:cubicBezTo>
                <a:cubicBezTo>
                  <a:pt x="1945" y="3103"/>
                  <a:pt x="1936" y="3104"/>
                  <a:pt x="1927" y="3105"/>
                </a:cubicBezTo>
                <a:cubicBezTo>
                  <a:pt x="1898" y="3110"/>
                  <a:pt x="1947" y="3103"/>
                  <a:pt x="1917" y="3106"/>
                </a:cubicBezTo>
                <a:cubicBezTo>
                  <a:pt x="1900" y="3108"/>
                  <a:pt x="1882" y="3110"/>
                  <a:pt x="1865" y="3112"/>
                </a:cubicBezTo>
                <a:cubicBezTo>
                  <a:pt x="1827" y="3115"/>
                  <a:pt x="1788" y="3117"/>
                  <a:pt x="1749" y="3118"/>
                </a:cubicBezTo>
                <a:cubicBezTo>
                  <a:pt x="1713" y="3119"/>
                  <a:pt x="1677" y="3117"/>
                  <a:pt x="1642" y="3115"/>
                </a:cubicBezTo>
                <a:cubicBezTo>
                  <a:pt x="1624" y="3114"/>
                  <a:pt x="1606" y="3113"/>
                  <a:pt x="1589" y="3112"/>
                </a:cubicBezTo>
                <a:cubicBezTo>
                  <a:pt x="1580" y="3111"/>
                  <a:pt x="1571" y="3110"/>
                  <a:pt x="1562" y="3109"/>
                </a:cubicBezTo>
                <a:cubicBezTo>
                  <a:pt x="1558" y="3108"/>
                  <a:pt x="1522" y="3104"/>
                  <a:pt x="1544" y="3107"/>
                </a:cubicBezTo>
                <a:cubicBezTo>
                  <a:pt x="1473" y="3098"/>
                  <a:pt x="1402" y="3082"/>
                  <a:pt x="1333" y="3062"/>
                </a:cubicBezTo>
                <a:cubicBezTo>
                  <a:pt x="1300" y="3053"/>
                  <a:pt x="1267" y="3043"/>
                  <a:pt x="1235" y="3031"/>
                </a:cubicBezTo>
                <a:cubicBezTo>
                  <a:pt x="1219" y="3025"/>
                  <a:pt x="1203" y="3019"/>
                  <a:pt x="1187" y="3013"/>
                </a:cubicBezTo>
                <a:cubicBezTo>
                  <a:pt x="1179" y="3010"/>
                  <a:pt x="1171" y="3007"/>
                  <a:pt x="1163" y="3003"/>
                </a:cubicBezTo>
                <a:cubicBezTo>
                  <a:pt x="1183" y="3012"/>
                  <a:pt x="1150" y="2998"/>
                  <a:pt x="1147" y="2996"/>
                </a:cubicBezTo>
                <a:cubicBezTo>
                  <a:pt x="1083" y="2968"/>
                  <a:pt x="1021" y="2934"/>
                  <a:pt x="962" y="2897"/>
                </a:cubicBezTo>
                <a:cubicBezTo>
                  <a:pt x="933" y="2879"/>
                  <a:pt x="905" y="2860"/>
                  <a:pt x="878" y="2840"/>
                </a:cubicBezTo>
                <a:cubicBezTo>
                  <a:pt x="871" y="2835"/>
                  <a:pt x="865" y="2831"/>
                  <a:pt x="858" y="2826"/>
                </a:cubicBezTo>
                <a:cubicBezTo>
                  <a:pt x="856" y="2824"/>
                  <a:pt x="834" y="2807"/>
                  <a:pt x="851" y="2820"/>
                </a:cubicBezTo>
                <a:cubicBezTo>
                  <a:pt x="836" y="2808"/>
                  <a:pt x="820" y="2796"/>
                  <a:pt x="805" y="2783"/>
                </a:cubicBezTo>
                <a:cubicBezTo>
                  <a:pt x="752" y="2739"/>
                  <a:pt x="702" y="2690"/>
                  <a:pt x="656" y="2638"/>
                </a:cubicBezTo>
                <a:cubicBezTo>
                  <a:pt x="633" y="2613"/>
                  <a:pt x="612" y="2588"/>
                  <a:pt x="591" y="2561"/>
                </a:cubicBezTo>
                <a:cubicBezTo>
                  <a:pt x="574" y="2540"/>
                  <a:pt x="603" y="2577"/>
                  <a:pt x="585" y="2554"/>
                </a:cubicBezTo>
                <a:cubicBezTo>
                  <a:pt x="580" y="2548"/>
                  <a:pt x="575" y="2541"/>
                  <a:pt x="571" y="2534"/>
                </a:cubicBezTo>
                <a:cubicBezTo>
                  <a:pt x="559" y="2518"/>
                  <a:pt x="548" y="2502"/>
                  <a:pt x="537" y="2486"/>
                </a:cubicBezTo>
                <a:cubicBezTo>
                  <a:pt x="497" y="2428"/>
                  <a:pt x="462" y="2367"/>
                  <a:pt x="431" y="2304"/>
                </a:cubicBezTo>
                <a:cubicBezTo>
                  <a:pt x="423" y="2289"/>
                  <a:pt x="416" y="2273"/>
                  <a:pt x="409" y="2258"/>
                </a:cubicBezTo>
                <a:cubicBezTo>
                  <a:pt x="406" y="2250"/>
                  <a:pt x="402" y="2243"/>
                  <a:pt x="399" y="2235"/>
                </a:cubicBezTo>
                <a:cubicBezTo>
                  <a:pt x="407" y="2255"/>
                  <a:pt x="397" y="2229"/>
                  <a:pt x="396" y="2227"/>
                </a:cubicBezTo>
                <a:cubicBezTo>
                  <a:pt x="382" y="2193"/>
                  <a:pt x="370" y="2158"/>
                  <a:pt x="358" y="2122"/>
                </a:cubicBezTo>
                <a:cubicBezTo>
                  <a:pt x="336" y="2054"/>
                  <a:pt x="319" y="1984"/>
                  <a:pt x="306" y="1913"/>
                </a:cubicBezTo>
                <a:cubicBezTo>
                  <a:pt x="303" y="1896"/>
                  <a:pt x="301" y="1879"/>
                  <a:pt x="298" y="1861"/>
                </a:cubicBezTo>
                <a:cubicBezTo>
                  <a:pt x="301" y="1884"/>
                  <a:pt x="297" y="1854"/>
                  <a:pt x="297" y="1852"/>
                </a:cubicBezTo>
                <a:cubicBezTo>
                  <a:pt x="296" y="1843"/>
                  <a:pt x="295" y="1835"/>
                  <a:pt x="294" y="1826"/>
                </a:cubicBezTo>
                <a:cubicBezTo>
                  <a:pt x="290" y="1787"/>
                  <a:pt x="288" y="1749"/>
                  <a:pt x="287" y="1710"/>
                </a:cubicBezTo>
                <a:cubicBezTo>
                  <a:pt x="285" y="1636"/>
                  <a:pt x="289" y="1562"/>
                  <a:pt x="298" y="1488"/>
                </a:cubicBezTo>
                <a:cubicBezTo>
                  <a:pt x="301" y="1459"/>
                  <a:pt x="295" y="1508"/>
                  <a:pt x="299" y="1478"/>
                </a:cubicBezTo>
                <a:cubicBezTo>
                  <a:pt x="301" y="1469"/>
                  <a:pt x="302" y="1461"/>
                  <a:pt x="303" y="1452"/>
                </a:cubicBezTo>
                <a:cubicBezTo>
                  <a:pt x="306" y="1435"/>
                  <a:pt x="309" y="1417"/>
                  <a:pt x="312" y="1401"/>
                </a:cubicBezTo>
                <a:cubicBezTo>
                  <a:pt x="319" y="1364"/>
                  <a:pt x="328" y="1328"/>
                  <a:pt x="338" y="1291"/>
                </a:cubicBezTo>
                <a:cubicBezTo>
                  <a:pt x="347" y="1258"/>
                  <a:pt x="357" y="1225"/>
                  <a:pt x="368" y="1193"/>
                </a:cubicBezTo>
                <a:cubicBezTo>
                  <a:pt x="374" y="1177"/>
                  <a:pt x="380" y="1161"/>
                  <a:pt x="386" y="1145"/>
                </a:cubicBezTo>
                <a:cubicBezTo>
                  <a:pt x="390" y="1138"/>
                  <a:pt x="393" y="1129"/>
                  <a:pt x="396" y="1122"/>
                </a:cubicBezTo>
                <a:cubicBezTo>
                  <a:pt x="398" y="1117"/>
                  <a:pt x="400" y="1112"/>
                  <a:pt x="402" y="1106"/>
                </a:cubicBezTo>
                <a:cubicBezTo>
                  <a:pt x="398" y="1115"/>
                  <a:pt x="399" y="1115"/>
                  <a:pt x="403" y="1105"/>
                </a:cubicBezTo>
                <a:cubicBezTo>
                  <a:pt x="431" y="1041"/>
                  <a:pt x="464" y="979"/>
                  <a:pt x="500" y="918"/>
                </a:cubicBezTo>
                <a:cubicBezTo>
                  <a:pt x="518" y="890"/>
                  <a:pt x="536" y="862"/>
                  <a:pt x="556" y="835"/>
                </a:cubicBezTo>
                <a:cubicBezTo>
                  <a:pt x="566" y="821"/>
                  <a:pt x="576" y="808"/>
                  <a:pt x="585" y="794"/>
                </a:cubicBezTo>
                <a:cubicBezTo>
                  <a:pt x="602" y="772"/>
                  <a:pt x="574" y="809"/>
                  <a:pt x="591" y="787"/>
                </a:cubicBezTo>
                <a:cubicBezTo>
                  <a:pt x="598" y="778"/>
                  <a:pt x="605" y="770"/>
                  <a:pt x="612" y="761"/>
                </a:cubicBezTo>
                <a:cubicBezTo>
                  <a:pt x="656" y="707"/>
                  <a:pt x="705" y="657"/>
                  <a:pt x="756" y="609"/>
                </a:cubicBezTo>
                <a:cubicBezTo>
                  <a:pt x="780" y="586"/>
                  <a:pt x="805" y="565"/>
                  <a:pt x="832" y="543"/>
                </a:cubicBezTo>
                <a:cubicBezTo>
                  <a:pt x="838" y="538"/>
                  <a:pt x="844" y="533"/>
                  <a:pt x="851" y="528"/>
                </a:cubicBezTo>
                <a:cubicBezTo>
                  <a:pt x="835" y="542"/>
                  <a:pt x="857" y="524"/>
                  <a:pt x="859" y="523"/>
                </a:cubicBezTo>
                <a:cubicBezTo>
                  <a:pt x="872" y="513"/>
                  <a:pt x="885" y="503"/>
                  <a:pt x="899" y="494"/>
                </a:cubicBezTo>
                <a:cubicBezTo>
                  <a:pt x="955" y="455"/>
                  <a:pt x="1012" y="421"/>
                  <a:pt x="1072" y="389"/>
                </a:cubicBezTo>
                <a:cubicBezTo>
                  <a:pt x="1102" y="374"/>
                  <a:pt x="1133" y="359"/>
                  <a:pt x="1164" y="346"/>
                </a:cubicBezTo>
                <a:cubicBezTo>
                  <a:pt x="1189" y="334"/>
                  <a:pt x="1146" y="353"/>
                  <a:pt x="1172" y="342"/>
                </a:cubicBezTo>
                <a:cubicBezTo>
                  <a:pt x="1180" y="339"/>
                  <a:pt x="1188" y="336"/>
                  <a:pt x="1196" y="332"/>
                </a:cubicBezTo>
                <a:cubicBezTo>
                  <a:pt x="1212" y="326"/>
                  <a:pt x="1228" y="320"/>
                  <a:pt x="1244" y="314"/>
                </a:cubicBezTo>
                <a:cubicBezTo>
                  <a:pt x="1308" y="291"/>
                  <a:pt x="1375" y="273"/>
                  <a:pt x="1442" y="259"/>
                </a:cubicBezTo>
                <a:cubicBezTo>
                  <a:pt x="1476" y="252"/>
                  <a:pt x="1510" y="246"/>
                  <a:pt x="1545" y="241"/>
                </a:cubicBezTo>
                <a:cubicBezTo>
                  <a:pt x="1523" y="244"/>
                  <a:pt x="1552" y="240"/>
                  <a:pt x="1555" y="240"/>
                </a:cubicBezTo>
                <a:cubicBezTo>
                  <a:pt x="1564" y="238"/>
                  <a:pt x="1572" y="238"/>
                  <a:pt x="1581" y="237"/>
                </a:cubicBezTo>
                <a:cubicBezTo>
                  <a:pt x="1599" y="235"/>
                  <a:pt x="1616" y="234"/>
                  <a:pt x="1634" y="232"/>
                </a:cubicBezTo>
                <a:cubicBezTo>
                  <a:pt x="1717" y="227"/>
                  <a:pt x="1800" y="229"/>
                  <a:pt x="1882" y="236"/>
                </a:cubicBezTo>
                <a:cubicBezTo>
                  <a:pt x="1960" y="243"/>
                  <a:pt x="2049" y="261"/>
                  <a:pt x="2132" y="286"/>
                </a:cubicBezTo>
                <a:cubicBezTo>
                  <a:pt x="2217" y="310"/>
                  <a:pt x="2291" y="339"/>
                  <a:pt x="2366" y="375"/>
                </a:cubicBezTo>
                <a:cubicBezTo>
                  <a:pt x="2413" y="398"/>
                  <a:pt x="2470" y="389"/>
                  <a:pt x="2497" y="341"/>
                </a:cubicBezTo>
                <a:cubicBezTo>
                  <a:pt x="2522" y="298"/>
                  <a:pt x="2510" y="232"/>
                  <a:pt x="2463" y="209"/>
                </a:cubicBezTo>
                <a:cubicBezTo>
                  <a:pt x="2136" y="49"/>
                  <a:pt x="1767" y="0"/>
                  <a:pt x="1409" y="70"/>
                </a:cubicBezTo>
                <a:cubicBezTo>
                  <a:pt x="1120" y="126"/>
                  <a:pt x="851" y="266"/>
                  <a:pt x="633" y="462"/>
                </a:cubicBezTo>
                <a:cubicBezTo>
                  <a:pt x="184" y="867"/>
                  <a:pt x="0" y="1507"/>
                  <a:pt x="151" y="2090"/>
                </a:cubicBezTo>
                <a:cubicBezTo>
                  <a:pt x="299" y="2663"/>
                  <a:pt x="768" y="3121"/>
                  <a:pt x="1342" y="3263"/>
                </a:cubicBezTo>
                <a:cubicBezTo>
                  <a:pt x="1928" y="3407"/>
                  <a:pt x="2564" y="3208"/>
                  <a:pt x="2962" y="2755"/>
                </a:cubicBezTo>
                <a:cubicBezTo>
                  <a:pt x="3155" y="2534"/>
                  <a:pt x="3289" y="2262"/>
                  <a:pt x="3342" y="1973"/>
                </a:cubicBezTo>
                <a:cubicBezTo>
                  <a:pt x="3404" y="1627"/>
                  <a:pt x="3355" y="1272"/>
                  <a:pt x="3203" y="955"/>
                </a:cubicBezTo>
                <a:cubicBezTo>
                  <a:pt x="3145" y="835"/>
                  <a:pt x="3070" y="724"/>
                  <a:pt x="2984" y="621"/>
                </a:cubicBezTo>
                <a:cubicBezTo>
                  <a:pt x="2951" y="581"/>
                  <a:pt x="2883" y="586"/>
                  <a:pt x="2848" y="621"/>
                </a:cubicBezTo>
                <a:cubicBezTo>
                  <a:pt x="2809" y="660"/>
                  <a:pt x="2816" y="716"/>
                  <a:pt x="2849" y="756"/>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48" name="Freeform 84">
            <a:extLst>
              <a:ext uri="{FF2B5EF4-FFF2-40B4-BE49-F238E27FC236}">
                <a16:creationId xmlns:a16="http://schemas.microsoft.com/office/drawing/2014/main" id="{380FEE50-B709-4532-91A0-0AF6CF7A4E96}"/>
              </a:ext>
            </a:extLst>
          </p:cNvPr>
          <p:cNvSpPr>
            <a:spLocks/>
          </p:cNvSpPr>
          <p:nvPr/>
        </p:nvSpPr>
        <p:spPr bwMode="auto">
          <a:xfrm>
            <a:off x="6285441" y="1674980"/>
            <a:ext cx="60067" cy="56570"/>
          </a:xfrm>
          <a:custGeom>
            <a:avLst/>
            <a:gdLst>
              <a:gd name="T0" fmla="*/ 38 w 632"/>
              <a:gd name="T1" fmla="*/ 174 h 595"/>
              <a:gd name="T2" fmla="*/ 458 w 632"/>
              <a:gd name="T3" fmla="*/ 557 h 595"/>
              <a:gd name="T4" fmla="*/ 594 w 632"/>
              <a:gd name="T5" fmla="*/ 557 h 595"/>
              <a:gd name="T6" fmla="*/ 594 w 632"/>
              <a:gd name="T7" fmla="*/ 421 h 595"/>
              <a:gd name="T8" fmla="*/ 174 w 632"/>
              <a:gd name="T9" fmla="*/ 38 h 595"/>
              <a:gd name="T10" fmla="*/ 38 w 632"/>
              <a:gd name="T11" fmla="*/ 38 h 595"/>
              <a:gd name="T12" fmla="*/ 38 w 632"/>
              <a:gd name="T13" fmla="*/ 174 h 595"/>
            </a:gdLst>
            <a:ahLst/>
            <a:cxnLst>
              <a:cxn ang="0">
                <a:pos x="T0" y="T1"/>
              </a:cxn>
              <a:cxn ang="0">
                <a:pos x="T2" y="T3"/>
              </a:cxn>
              <a:cxn ang="0">
                <a:pos x="T4" y="T5"/>
              </a:cxn>
              <a:cxn ang="0">
                <a:pos x="T6" y="T7"/>
              </a:cxn>
              <a:cxn ang="0">
                <a:pos x="T8" y="T9"/>
              </a:cxn>
              <a:cxn ang="0">
                <a:pos x="T10" y="T11"/>
              </a:cxn>
              <a:cxn ang="0">
                <a:pos x="T12" y="T13"/>
              </a:cxn>
            </a:cxnLst>
            <a:rect l="0" t="0" r="r" b="b"/>
            <a:pathLst>
              <a:path w="632" h="595">
                <a:moveTo>
                  <a:pt x="38" y="174"/>
                </a:moveTo>
                <a:cubicBezTo>
                  <a:pt x="178" y="302"/>
                  <a:pt x="318" y="430"/>
                  <a:pt x="458" y="557"/>
                </a:cubicBezTo>
                <a:cubicBezTo>
                  <a:pt x="496" y="592"/>
                  <a:pt x="555" y="595"/>
                  <a:pt x="594" y="557"/>
                </a:cubicBezTo>
                <a:cubicBezTo>
                  <a:pt x="630" y="521"/>
                  <a:pt x="632" y="456"/>
                  <a:pt x="594" y="421"/>
                </a:cubicBezTo>
                <a:cubicBezTo>
                  <a:pt x="454" y="293"/>
                  <a:pt x="314" y="165"/>
                  <a:pt x="174" y="38"/>
                </a:cubicBezTo>
                <a:cubicBezTo>
                  <a:pt x="136" y="3"/>
                  <a:pt x="77" y="0"/>
                  <a:pt x="38" y="38"/>
                </a:cubicBezTo>
                <a:cubicBezTo>
                  <a:pt x="3" y="73"/>
                  <a:pt x="0" y="138"/>
                  <a:pt x="38" y="174"/>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49" name="Freeform 85">
            <a:extLst>
              <a:ext uri="{FF2B5EF4-FFF2-40B4-BE49-F238E27FC236}">
                <a16:creationId xmlns:a16="http://schemas.microsoft.com/office/drawing/2014/main" id="{338337D7-8A01-44E2-8E27-DEDCB282EE4A}"/>
              </a:ext>
            </a:extLst>
          </p:cNvPr>
          <p:cNvSpPr>
            <a:spLocks noEditPoints="1"/>
          </p:cNvSpPr>
          <p:nvPr/>
        </p:nvSpPr>
        <p:spPr bwMode="auto">
          <a:xfrm>
            <a:off x="6268145" y="1450447"/>
            <a:ext cx="21292" cy="21791"/>
          </a:xfrm>
          <a:custGeom>
            <a:avLst/>
            <a:gdLst>
              <a:gd name="T0" fmla="*/ 112 w 224"/>
              <a:gd name="T1" fmla="*/ 112 h 229"/>
              <a:gd name="T2" fmla="*/ 112 w 224"/>
              <a:gd name="T3" fmla="*/ 112 h 229"/>
              <a:gd name="T4" fmla="*/ 0 w 224"/>
              <a:gd name="T5" fmla="*/ 112 h 229"/>
              <a:gd name="T6" fmla="*/ 56 w 224"/>
              <a:gd name="T7" fmla="*/ 209 h 229"/>
              <a:gd name="T8" fmla="*/ 168 w 224"/>
              <a:gd name="T9" fmla="*/ 209 h 229"/>
              <a:gd name="T10" fmla="*/ 224 w 224"/>
              <a:gd name="T11" fmla="*/ 112 h 229"/>
              <a:gd name="T12" fmla="*/ 112 w 224"/>
              <a:gd name="T13" fmla="*/ 0 h 229"/>
              <a:gd name="T14" fmla="*/ 0 w 224"/>
              <a:gd name="T15" fmla="*/ 112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229">
                <a:moveTo>
                  <a:pt x="112" y="112"/>
                </a:moveTo>
                <a:cubicBezTo>
                  <a:pt x="112" y="112"/>
                  <a:pt x="112" y="112"/>
                  <a:pt x="112" y="112"/>
                </a:cubicBezTo>
                <a:moveTo>
                  <a:pt x="0" y="112"/>
                </a:moveTo>
                <a:cubicBezTo>
                  <a:pt x="0" y="152"/>
                  <a:pt x="22" y="189"/>
                  <a:pt x="56" y="209"/>
                </a:cubicBezTo>
                <a:cubicBezTo>
                  <a:pt x="91" y="229"/>
                  <a:pt x="134" y="229"/>
                  <a:pt x="168" y="209"/>
                </a:cubicBezTo>
                <a:cubicBezTo>
                  <a:pt x="203" y="189"/>
                  <a:pt x="224" y="152"/>
                  <a:pt x="224" y="112"/>
                </a:cubicBezTo>
                <a:cubicBezTo>
                  <a:pt x="224" y="50"/>
                  <a:pt x="174" y="0"/>
                  <a:pt x="112" y="0"/>
                </a:cubicBezTo>
                <a:cubicBezTo>
                  <a:pt x="50" y="0"/>
                  <a:pt x="0" y="50"/>
                  <a:pt x="0" y="112"/>
                </a:cubicBezTo>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50" name="Freeform 86">
            <a:extLst>
              <a:ext uri="{FF2B5EF4-FFF2-40B4-BE49-F238E27FC236}">
                <a16:creationId xmlns:a16="http://schemas.microsoft.com/office/drawing/2014/main" id="{D7A99037-6871-4C5D-A064-8ACE5D74DEFB}"/>
              </a:ext>
            </a:extLst>
          </p:cNvPr>
          <p:cNvSpPr>
            <a:spLocks/>
          </p:cNvSpPr>
          <p:nvPr/>
        </p:nvSpPr>
        <p:spPr bwMode="auto">
          <a:xfrm>
            <a:off x="6117041" y="1467180"/>
            <a:ext cx="145110" cy="152353"/>
          </a:xfrm>
          <a:custGeom>
            <a:avLst/>
            <a:gdLst>
              <a:gd name="T0" fmla="*/ 1353 w 1526"/>
              <a:gd name="T1" fmla="*/ 806 h 1602"/>
              <a:gd name="T2" fmla="*/ 1317 w 1526"/>
              <a:gd name="T3" fmla="*/ 1005 h 1602"/>
              <a:gd name="T4" fmla="*/ 1280 w 1526"/>
              <a:gd name="T5" fmla="*/ 1085 h 1602"/>
              <a:gd name="T6" fmla="*/ 1253 w 1526"/>
              <a:gd name="T7" fmla="*/ 1128 h 1602"/>
              <a:gd name="T8" fmla="*/ 1238 w 1526"/>
              <a:gd name="T9" fmla="*/ 1148 h 1602"/>
              <a:gd name="T10" fmla="*/ 1236 w 1526"/>
              <a:gd name="T11" fmla="*/ 1151 h 1602"/>
              <a:gd name="T12" fmla="*/ 1225 w 1526"/>
              <a:gd name="T13" fmla="*/ 1163 h 1602"/>
              <a:gd name="T14" fmla="*/ 1079 w 1526"/>
              <a:gd name="T15" fmla="*/ 1291 h 1602"/>
              <a:gd name="T16" fmla="*/ 1035 w 1526"/>
              <a:gd name="T17" fmla="*/ 1315 h 1602"/>
              <a:gd name="T18" fmla="*/ 1012 w 1526"/>
              <a:gd name="T19" fmla="*/ 1326 h 1602"/>
              <a:gd name="T20" fmla="*/ 1001 w 1526"/>
              <a:gd name="T21" fmla="*/ 1330 h 1602"/>
              <a:gd name="T22" fmla="*/ 894 w 1526"/>
              <a:gd name="T23" fmla="*/ 1362 h 1602"/>
              <a:gd name="T24" fmla="*/ 803 w 1526"/>
              <a:gd name="T25" fmla="*/ 1372 h 1602"/>
              <a:gd name="T26" fmla="*/ 749 w 1526"/>
              <a:gd name="T27" fmla="*/ 1371 h 1602"/>
              <a:gd name="T28" fmla="*/ 723 w 1526"/>
              <a:gd name="T29" fmla="*/ 1369 h 1602"/>
              <a:gd name="T30" fmla="*/ 706 w 1526"/>
              <a:gd name="T31" fmla="*/ 1368 h 1602"/>
              <a:gd name="T32" fmla="*/ 702 w 1526"/>
              <a:gd name="T33" fmla="*/ 1367 h 1602"/>
              <a:gd name="T34" fmla="*/ 602 w 1526"/>
              <a:gd name="T35" fmla="*/ 1342 h 1602"/>
              <a:gd name="T36" fmla="*/ 578 w 1526"/>
              <a:gd name="T37" fmla="*/ 1334 h 1602"/>
              <a:gd name="T38" fmla="*/ 567 w 1526"/>
              <a:gd name="T39" fmla="*/ 1330 h 1602"/>
              <a:gd name="T40" fmla="*/ 514 w 1526"/>
              <a:gd name="T41" fmla="*/ 1304 h 1602"/>
              <a:gd name="T42" fmla="*/ 361 w 1526"/>
              <a:gd name="T43" fmla="*/ 1183 h 1602"/>
              <a:gd name="T44" fmla="*/ 345 w 1526"/>
              <a:gd name="T45" fmla="*/ 1163 h 1602"/>
              <a:gd name="T46" fmla="*/ 338 w 1526"/>
              <a:gd name="T47" fmla="*/ 1155 h 1602"/>
              <a:gd name="T48" fmla="*/ 309 w 1526"/>
              <a:gd name="T49" fmla="*/ 1113 h 1602"/>
              <a:gd name="T50" fmla="*/ 283 w 1526"/>
              <a:gd name="T51" fmla="*/ 1069 h 1602"/>
              <a:gd name="T52" fmla="*/ 272 w 1526"/>
              <a:gd name="T53" fmla="*/ 1047 h 1602"/>
              <a:gd name="T54" fmla="*/ 264 w 1526"/>
              <a:gd name="T55" fmla="*/ 1029 h 1602"/>
              <a:gd name="T56" fmla="*/ 232 w 1526"/>
              <a:gd name="T57" fmla="*/ 931 h 1602"/>
              <a:gd name="T58" fmla="*/ 223 w 1526"/>
              <a:gd name="T59" fmla="*/ 880 h 1602"/>
              <a:gd name="T60" fmla="*/ 221 w 1526"/>
              <a:gd name="T61" fmla="*/ 868 h 1602"/>
              <a:gd name="T62" fmla="*/ 219 w 1526"/>
              <a:gd name="T63" fmla="*/ 833 h 1602"/>
              <a:gd name="T64" fmla="*/ 223 w 1526"/>
              <a:gd name="T65" fmla="*/ 726 h 1602"/>
              <a:gd name="T66" fmla="*/ 225 w 1526"/>
              <a:gd name="T67" fmla="*/ 714 h 1602"/>
              <a:gd name="T68" fmla="*/ 230 w 1526"/>
              <a:gd name="T69" fmla="*/ 689 h 1602"/>
              <a:gd name="T70" fmla="*/ 246 w 1526"/>
              <a:gd name="T71" fmla="*/ 631 h 1602"/>
              <a:gd name="T72" fmla="*/ 470 w 1526"/>
              <a:gd name="T73" fmla="*/ 334 h 1602"/>
              <a:gd name="T74" fmla="*/ 651 w 1526"/>
              <a:gd name="T75" fmla="*/ 255 h 1602"/>
              <a:gd name="T76" fmla="*/ 702 w 1526"/>
              <a:gd name="T77" fmla="*/ 245 h 1602"/>
              <a:gd name="T78" fmla="*/ 713 w 1526"/>
              <a:gd name="T79" fmla="*/ 243 h 1602"/>
              <a:gd name="T80" fmla="*/ 740 w 1526"/>
              <a:gd name="T81" fmla="*/ 240 h 1602"/>
              <a:gd name="T82" fmla="*/ 855 w 1526"/>
              <a:gd name="T83" fmla="*/ 243 h 1602"/>
              <a:gd name="T84" fmla="*/ 867 w 1526"/>
              <a:gd name="T85" fmla="*/ 245 h 1602"/>
              <a:gd name="T86" fmla="*/ 893 w 1526"/>
              <a:gd name="T87" fmla="*/ 249 h 1602"/>
              <a:gd name="T88" fmla="*/ 943 w 1526"/>
              <a:gd name="T89" fmla="*/ 261 h 1602"/>
              <a:gd name="T90" fmla="*/ 1033 w 1526"/>
              <a:gd name="T91" fmla="*/ 296 h 1602"/>
              <a:gd name="T92" fmla="*/ 1191 w 1526"/>
              <a:gd name="T93" fmla="*/ 410 h 1602"/>
              <a:gd name="T94" fmla="*/ 1256 w 1526"/>
              <a:gd name="T95" fmla="*/ 490 h 1602"/>
              <a:gd name="T96" fmla="*/ 1286 w 1526"/>
              <a:gd name="T97" fmla="*/ 541 h 1602"/>
              <a:gd name="T98" fmla="*/ 1298 w 1526"/>
              <a:gd name="T99" fmla="*/ 563 h 1602"/>
              <a:gd name="T100" fmla="*/ 1306 w 1526"/>
              <a:gd name="T101" fmla="*/ 581 h 1602"/>
              <a:gd name="T102" fmla="*/ 1340 w 1526"/>
              <a:gd name="T103" fmla="*/ 696 h 1602"/>
              <a:gd name="T104" fmla="*/ 1345 w 1526"/>
              <a:gd name="T105" fmla="*/ 721 h 1602"/>
              <a:gd name="T106" fmla="*/ 1345 w 1526"/>
              <a:gd name="T107" fmla="*/ 725 h 1602"/>
              <a:gd name="T108" fmla="*/ 1347 w 1526"/>
              <a:gd name="T109" fmla="*/ 742 h 1602"/>
              <a:gd name="T110" fmla="*/ 1353 w 1526"/>
              <a:gd name="T111" fmla="*/ 806 h 1602"/>
              <a:gd name="T112" fmla="*/ 1525 w 1526"/>
              <a:gd name="T113" fmla="*/ 806 h 1602"/>
              <a:gd name="T114" fmla="*/ 1024 w 1526"/>
              <a:gd name="T115" fmla="*/ 106 h 1602"/>
              <a:gd name="T116" fmla="*/ 195 w 1526"/>
              <a:gd name="T117" fmla="*/ 363 h 1602"/>
              <a:gd name="T118" fmla="*/ 175 w 1526"/>
              <a:gd name="T119" fmla="*/ 1221 h 1602"/>
              <a:gd name="T120" fmla="*/ 991 w 1526"/>
              <a:gd name="T121" fmla="*/ 1516 h 1602"/>
              <a:gd name="T122" fmla="*/ 1525 w 1526"/>
              <a:gd name="T123" fmla="*/ 806 h 1602"/>
              <a:gd name="T124" fmla="*/ 1353 w 1526"/>
              <a:gd name="T125" fmla="*/ 806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6" h="1602">
                <a:moveTo>
                  <a:pt x="1353" y="806"/>
                </a:moveTo>
                <a:cubicBezTo>
                  <a:pt x="1352" y="879"/>
                  <a:pt x="1344" y="930"/>
                  <a:pt x="1317" y="1005"/>
                </a:cubicBezTo>
                <a:cubicBezTo>
                  <a:pt x="1308" y="1031"/>
                  <a:pt x="1298" y="1052"/>
                  <a:pt x="1280" y="1085"/>
                </a:cubicBezTo>
                <a:cubicBezTo>
                  <a:pt x="1271" y="1099"/>
                  <a:pt x="1262" y="1114"/>
                  <a:pt x="1253" y="1128"/>
                </a:cubicBezTo>
                <a:cubicBezTo>
                  <a:pt x="1248" y="1135"/>
                  <a:pt x="1243" y="1142"/>
                  <a:pt x="1238" y="1148"/>
                </a:cubicBezTo>
                <a:cubicBezTo>
                  <a:pt x="1232" y="1156"/>
                  <a:pt x="1232" y="1157"/>
                  <a:pt x="1236" y="1151"/>
                </a:cubicBezTo>
                <a:cubicBezTo>
                  <a:pt x="1233" y="1155"/>
                  <a:pt x="1229" y="1160"/>
                  <a:pt x="1225" y="1163"/>
                </a:cubicBezTo>
                <a:cubicBezTo>
                  <a:pt x="1177" y="1222"/>
                  <a:pt x="1135" y="1256"/>
                  <a:pt x="1079" y="1291"/>
                </a:cubicBezTo>
                <a:cubicBezTo>
                  <a:pt x="1065" y="1300"/>
                  <a:pt x="1049" y="1307"/>
                  <a:pt x="1035" y="1315"/>
                </a:cubicBezTo>
                <a:cubicBezTo>
                  <a:pt x="1027" y="1319"/>
                  <a:pt x="1019" y="1323"/>
                  <a:pt x="1012" y="1326"/>
                </a:cubicBezTo>
                <a:cubicBezTo>
                  <a:pt x="987" y="1338"/>
                  <a:pt x="1027" y="1320"/>
                  <a:pt x="1001" y="1330"/>
                </a:cubicBezTo>
                <a:cubicBezTo>
                  <a:pt x="966" y="1345"/>
                  <a:pt x="930" y="1354"/>
                  <a:pt x="894" y="1362"/>
                </a:cubicBezTo>
                <a:cubicBezTo>
                  <a:pt x="860" y="1369"/>
                  <a:pt x="845" y="1370"/>
                  <a:pt x="803" y="1372"/>
                </a:cubicBezTo>
                <a:cubicBezTo>
                  <a:pt x="785" y="1373"/>
                  <a:pt x="767" y="1372"/>
                  <a:pt x="749" y="1371"/>
                </a:cubicBezTo>
                <a:cubicBezTo>
                  <a:pt x="740" y="1371"/>
                  <a:pt x="731" y="1370"/>
                  <a:pt x="723" y="1369"/>
                </a:cubicBezTo>
                <a:cubicBezTo>
                  <a:pt x="706" y="1368"/>
                  <a:pt x="706" y="1368"/>
                  <a:pt x="706" y="1368"/>
                </a:cubicBezTo>
                <a:cubicBezTo>
                  <a:pt x="714" y="1369"/>
                  <a:pt x="713" y="1368"/>
                  <a:pt x="702" y="1367"/>
                </a:cubicBezTo>
                <a:cubicBezTo>
                  <a:pt x="669" y="1362"/>
                  <a:pt x="635" y="1353"/>
                  <a:pt x="602" y="1342"/>
                </a:cubicBezTo>
                <a:cubicBezTo>
                  <a:pt x="594" y="1339"/>
                  <a:pt x="586" y="1336"/>
                  <a:pt x="578" y="1334"/>
                </a:cubicBezTo>
                <a:cubicBezTo>
                  <a:pt x="577" y="1334"/>
                  <a:pt x="551" y="1323"/>
                  <a:pt x="567" y="1330"/>
                </a:cubicBezTo>
                <a:cubicBezTo>
                  <a:pt x="549" y="1322"/>
                  <a:pt x="531" y="1313"/>
                  <a:pt x="514" y="1304"/>
                </a:cubicBezTo>
                <a:cubicBezTo>
                  <a:pt x="448" y="1268"/>
                  <a:pt x="413" y="1239"/>
                  <a:pt x="361" y="1183"/>
                </a:cubicBezTo>
                <a:cubicBezTo>
                  <a:pt x="356" y="1176"/>
                  <a:pt x="351" y="1170"/>
                  <a:pt x="345" y="1163"/>
                </a:cubicBezTo>
                <a:cubicBezTo>
                  <a:pt x="344" y="1163"/>
                  <a:pt x="328" y="1142"/>
                  <a:pt x="338" y="1155"/>
                </a:cubicBezTo>
                <a:cubicBezTo>
                  <a:pt x="328" y="1141"/>
                  <a:pt x="318" y="1127"/>
                  <a:pt x="309" y="1113"/>
                </a:cubicBezTo>
                <a:cubicBezTo>
                  <a:pt x="300" y="1099"/>
                  <a:pt x="292" y="1084"/>
                  <a:pt x="283" y="1069"/>
                </a:cubicBezTo>
                <a:cubicBezTo>
                  <a:pt x="280" y="1062"/>
                  <a:pt x="276" y="1055"/>
                  <a:pt x="272" y="1047"/>
                </a:cubicBezTo>
                <a:cubicBezTo>
                  <a:pt x="271" y="1044"/>
                  <a:pt x="258" y="1015"/>
                  <a:pt x="264" y="1029"/>
                </a:cubicBezTo>
                <a:cubicBezTo>
                  <a:pt x="250" y="998"/>
                  <a:pt x="241" y="965"/>
                  <a:pt x="232" y="931"/>
                </a:cubicBezTo>
                <a:cubicBezTo>
                  <a:pt x="228" y="915"/>
                  <a:pt x="225" y="897"/>
                  <a:pt x="223" y="880"/>
                </a:cubicBezTo>
                <a:cubicBezTo>
                  <a:pt x="225" y="897"/>
                  <a:pt x="221" y="869"/>
                  <a:pt x="221" y="868"/>
                </a:cubicBezTo>
                <a:cubicBezTo>
                  <a:pt x="220" y="856"/>
                  <a:pt x="219" y="844"/>
                  <a:pt x="219" y="833"/>
                </a:cubicBezTo>
                <a:cubicBezTo>
                  <a:pt x="217" y="797"/>
                  <a:pt x="219" y="761"/>
                  <a:pt x="223" y="726"/>
                </a:cubicBezTo>
                <a:cubicBezTo>
                  <a:pt x="221" y="743"/>
                  <a:pt x="225" y="715"/>
                  <a:pt x="225" y="714"/>
                </a:cubicBezTo>
                <a:cubicBezTo>
                  <a:pt x="226" y="706"/>
                  <a:pt x="228" y="697"/>
                  <a:pt x="230" y="689"/>
                </a:cubicBezTo>
                <a:cubicBezTo>
                  <a:pt x="234" y="669"/>
                  <a:pt x="240" y="650"/>
                  <a:pt x="246" y="631"/>
                </a:cubicBezTo>
                <a:cubicBezTo>
                  <a:pt x="282" y="513"/>
                  <a:pt x="369" y="402"/>
                  <a:pt x="470" y="334"/>
                </a:cubicBezTo>
                <a:cubicBezTo>
                  <a:pt x="534" y="291"/>
                  <a:pt x="578" y="274"/>
                  <a:pt x="651" y="255"/>
                </a:cubicBezTo>
                <a:cubicBezTo>
                  <a:pt x="667" y="250"/>
                  <a:pt x="685" y="247"/>
                  <a:pt x="702" y="245"/>
                </a:cubicBezTo>
                <a:cubicBezTo>
                  <a:pt x="730" y="240"/>
                  <a:pt x="685" y="247"/>
                  <a:pt x="713" y="243"/>
                </a:cubicBezTo>
                <a:cubicBezTo>
                  <a:pt x="722" y="242"/>
                  <a:pt x="731" y="241"/>
                  <a:pt x="740" y="240"/>
                </a:cubicBezTo>
                <a:cubicBezTo>
                  <a:pt x="778" y="238"/>
                  <a:pt x="817" y="239"/>
                  <a:pt x="855" y="243"/>
                </a:cubicBezTo>
                <a:cubicBezTo>
                  <a:pt x="884" y="246"/>
                  <a:pt x="839" y="240"/>
                  <a:pt x="867" y="245"/>
                </a:cubicBezTo>
                <a:cubicBezTo>
                  <a:pt x="875" y="246"/>
                  <a:pt x="884" y="248"/>
                  <a:pt x="893" y="249"/>
                </a:cubicBezTo>
                <a:cubicBezTo>
                  <a:pt x="909" y="252"/>
                  <a:pt x="926" y="257"/>
                  <a:pt x="943" y="261"/>
                </a:cubicBezTo>
                <a:cubicBezTo>
                  <a:pt x="984" y="273"/>
                  <a:pt x="1003" y="281"/>
                  <a:pt x="1033" y="296"/>
                </a:cubicBezTo>
                <a:cubicBezTo>
                  <a:pt x="1102" y="330"/>
                  <a:pt x="1140" y="359"/>
                  <a:pt x="1191" y="410"/>
                </a:cubicBezTo>
                <a:cubicBezTo>
                  <a:pt x="1223" y="443"/>
                  <a:pt x="1234" y="457"/>
                  <a:pt x="1256" y="490"/>
                </a:cubicBezTo>
                <a:cubicBezTo>
                  <a:pt x="1267" y="507"/>
                  <a:pt x="1276" y="524"/>
                  <a:pt x="1286" y="541"/>
                </a:cubicBezTo>
                <a:cubicBezTo>
                  <a:pt x="1290" y="549"/>
                  <a:pt x="1294" y="556"/>
                  <a:pt x="1298" y="563"/>
                </a:cubicBezTo>
                <a:cubicBezTo>
                  <a:pt x="1299" y="566"/>
                  <a:pt x="1312" y="595"/>
                  <a:pt x="1306" y="581"/>
                </a:cubicBezTo>
                <a:cubicBezTo>
                  <a:pt x="1321" y="618"/>
                  <a:pt x="1332" y="657"/>
                  <a:pt x="1340" y="696"/>
                </a:cubicBezTo>
                <a:cubicBezTo>
                  <a:pt x="1342" y="704"/>
                  <a:pt x="1344" y="713"/>
                  <a:pt x="1345" y="721"/>
                </a:cubicBezTo>
                <a:cubicBezTo>
                  <a:pt x="1346" y="732"/>
                  <a:pt x="1347" y="733"/>
                  <a:pt x="1345" y="725"/>
                </a:cubicBezTo>
                <a:cubicBezTo>
                  <a:pt x="1347" y="742"/>
                  <a:pt x="1347" y="742"/>
                  <a:pt x="1347" y="742"/>
                </a:cubicBezTo>
                <a:cubicBezTo>
                  <a:pt x="1352" y="764"/>
                  <a:pt x="1353" y="785"/>
                  <a:pt x="1353" y="806"/>
                </a:cubicBezTo>
                <a:cubicBezTo>
                  <a:pt x="1353" y="917"/>
                  <a:pt x="1526" y="917"/>
                  <a:pt x="1525" y="806"/>
                </a:cubicBezTo>
                <a:cubicBezTo>
                  <a:pt x="1523" y="489"/>
                  <a:pt x="1321" y="211"/>
                  <a:pt x="1024" y="106"/>
                </a:cubicBezTo>
                <a:cubicBezTo>
                  <a:pt x="724" y="0"/>
                  <a:pt x="385" y="114"/>
                  <a:pt x="195" y="363"/>
                </a:cubicBezTo>
                <a:cubicBezTo>
                  <a:pt x="6" y="610"/>
                  <a:pt x="0" y="965"/>
                  <a:pt x="175" y="1221"/>
                </a:cubicBezTo>
                <a:cubicBezTo>
                  <a:pt x="354" y="1483"/>
                  <a:pt x="686" y="1602"/>
                  <a:pt x="991" y="1516"/>
                </a:cubicBezTo>
                <a:cubicBezTo>
                  <a:pt x="1305" y="1427"/>
                  <a:pt x="1523" y="1130"/>
                  <a:pt x="1525" y="806"/>
                </a:cubicBezTo>
                <a:cubicBezTo>
                  <a:pt x="1526" y="695"/>
                  <a:pt x="1353" y="695"/>
                  <a:pt x="1353" y="806"/>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51" name="Freeform 87">
            <a:extLst>
              <a:ext uri="{FF2B5EF4-FFF2-40B4-BE49-F238E27FC236}">
                <a16:creationId xmlns:a16="http://schemas.microsoft.com/office/drawing/2014/main" id="{647614CB-143C-41C7-A4CF-E8250A848B36}"/>
              </a:ext>
            </a:extLst>
          </p:cNvPr>
          <p:cNvSpPr>
            <a:spLocks/>
          </p:cNvSpPr>
          <p:nvPr/>
        </p:nvSpPr>
        <p:spPr bwMode="auto">
          <a:xfrm>
            <a:off x="6080201" y="1594621"/>
            <a:ext cx="219476" cy="93410"/>
          </a:xfrm>
          <a:custGeom>
            <a:avLst/>
            <a:gdLst>
              <a:gd name="T0" fmla="*/ 182 w 2308"/>
              <a:gd name="T1" fmla="*/ 905 h 982"/>
              <a:gd name="T2" fmla="*/ 270 w 2308"/>
              <a:gd name="T3" fmla="*/ 716 h 982"/>
              <a:gd name="T4" fmla="*/ 393 w 2308"/>
              <a:gd name="T5" fmla="*/ 550 h 982"/>
              <a:gd name="T6" fmla="*/ 737 w 2308"/>
              <a:gd name="T7" fmla="*/ 299 h 982"/>
              <a:gd name="T8" fmla="*/ 825 w 2308"/>
              <a:gd name="T9" fmla="*/ 266 h 982"/>
              <a:gd name="T10" fmla="*/ 938 w 2308"/>
              <a:gd name="T11" fmla="*/ 234 h 982"/>
              <a:gd name="T12" fmla="*/ 992 w 2308"/>
              <a:gd name="T13" fmla="*/ 224 h 982"/>
              <a:gd name="T14" fmla="*/ 1019 w 2308"/>
              <a:gd name="T15" fmla="*/ 220 h 982"/>
              <a:gd name="T16" fmla="*/ 1033 w 2308"/>
              <a:gd name="T17" fmla="*/ 218 h 982"/>
              <a:gd name="T18" fmla="*/ 1154 w 2308"/>
              <a:gd name="T19" fmla="*/ 212 h 982"/>
              <a:gd name="T20" fmla="*/ 1267 w 2308"/>
              <a:gd name="T21" fmla="*/ 218 h 982"/>
              <a:gd name="T22" fmla="*/ 1371 w 2308"/>
              <a:gd name="T23" fmla="*/ 235 h 982"/>
              <a:gd name="T24" fmla="*/ 1476 w 2308"/>
              <a:gd name="T25" fmla="*/ 264 h 982"/>
              <a:gd name="T26" fmla="*/ 1572 w 2308"/>
              <a:gd name="T27" fmla="*/ 301 h 982"/>
              <a:gd name="T28" fmla="*/ 1916 w 2308"/>
              <a:gd name="T29" fmla="*/ 552 h 982"/>
              <a:gd name="T30" fmla="*/ 2039 w 2308"/>
              <a:gd name="T31" fmla="*/ 719 h 982"/>
              <a:gd name="T32" fmla="*/ 2127 w 2308"/>
              <a:gd name="T33" fmla="*/ 909 h 982"/>
              <a:gd name="T34" fmla="*/ 2233 w 2308"/>
              <a:gd name="T35" fmla="*/ 969 h 982"/>
              <a:gd name="T36" fmla="*/ 2293 w 2308"/>
              <a:gd name="T37" fmla="*/ 863 h 982"/>
              <a:gd name="T38" fmla="*/ 1708 w 2308"/>
              <a:gd name="T39" fmla="*/ 175 h 982"/>
              <a:gd name="T40" fmla="*/ 778 w 2308"/>
              <a:gd name="T41" fmla="*/ 101 h 982"/>
              <a:gd name="T42" fmla="*/ 15 w 2308"/>
              <a:gd name="T43" fmla="*/ 861 h 982"/>
              <a:gd name="T44" fmla="*/ 75 w 2308"/>
              <a:gd name="T45" fmla="*/ 967 h 982"/>
              <a:gd name="T46" fmla="*/ 182 w 2308"/>
              <a:gd name="T47" fmla="*/ 905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08" h="982">
                <a:moveTo>
                  <a:pt x="182" y="905"/>
                </a:moveTo>
                <a:cubicBezTo>
                  <a:pt x="205" y="838"/>
                  <a:pt x="230" y="784"/>
                  <a:pt x="270" y="716"/>
                </a:cubicBezTo>
                <a:cubicBezTo>
                  <a:pt x="310" y="648"/>
                  <a:pt x="343" y="603"/>
                  <a:pt x="393" y="550"/>
                </a:cubicBezTo>
                <a:cubicBezTo>
                  <a:pt x="493" y="439"/>
                  <a:pt x="599" y="363"/>
                  <a:pt x="737" y="299"/>
                </a:cubicBezTo>
                <a:cubicBezTo>
                  <a:pt x="763" y="287"/>
                  <a:pt x="788" y="278"/>
                  <a:pt x="825" y="266"/>
                </a:cubicBezTo>
                <a:cubicBezTo>
                  <a:pt x="862" y="253"/>
                  <a:pt x="899" y="243"/>
                  <a:pt x="938" y="234"/>
                </a:cubicBezTo>
                <a:cubicBezTo>
                  <a:pt x="956" y="230"/>
                  <a:pt x="974" y="227"/>
                  <a:pt x="992" y="224"/>
                </a:cubicBezTo>
                <a:cubicBezTo>
                  <a:pt x="1001" y="223"/>
                  <a:pt x="1010" y="221"/>
                  <a:pt x="1019" y="220"/>
                </a:cubicBezTo>
                <a:cubicBezTo>
                  <a:pt x="1003" y="222"/>
                  <a:pt x="1033" y="218"/>
                  <a:pt x="1033" y="218"/>
                </a:cubicBezTo>
                <a:cubicBezTo>
                  <a:pt x="1073" y="214"/>
                  <a:pt x="1114" y="212"/>
                  <a:pt x="1154" y="212"/>
                </a:cubicBezTo>
                <a:cubicBezTo>
                  <a:pt x="1192" y="212"/>
                  <a:pt x="1230" y="214"/>
                  <a:pt x="1267" y="218"/>
                </a:cubicBezTo>
                <a:cubicBezTo>
                  <a:pt x="1298" y="221"/>
                  <a:pt x="1330" y="226"/>
                  <a:pt x="1371" y="235"/>
                </a:cubicBezTo>
                <a:cubicBezTo>
                  <a:pt x="1406" y="243"/>
                  <a:pt x="1441" y="252"/>
                  <a:pt x="1476" y="264"/>
                </a:cubicBezTo>
                <a:cubicBezTo>
                  <a:pt x="1514" y="276"/>
                  <a:pt x="1544" y="288"/>
                  <a:pt x="1572" y="301"/>
                </a:cubicBezTo>
                <a:cubicBezTo>
                  <a:pt x="1711" y="363"/>
                  <a:pt x="1816" y="442"/>
                  <a:pt x="1916" y="552"/>
                </a:cubicBezTo>
                <a:cubicBezTo>
                  <a:pt x="1965" y="605"/>
                  <a:pt x="1999" y="651"/>
                  <a:pt x="2039" y="719"/>
                </a:cubicBezTo>
                <a:cubicBezTo>
                  <a:pt x="2079" y="786"/>
                  <a:pt x="2104" y="841"/>
                  <a:pt x="2127" y="909"/>
                </a:cubicBezTo>
                <a:cubicBezTo>
                  <a:pt x="2142" y="953"/>
                  <a:pt x="2185" y="982"/>
                  <a:pt x="2233" y="969"/>
                </a:cubicBezTo>
                <a:cubicBezTo>
                  <a:pt x="2276" y="957"/>
                  <a:pt x="2308" y="907"/>
                  <a:pt x="2293" y="863"/>
                </a:cubicBezTo>
                <a:cubicBezTo>
                  <a:pt x="2193" y="568"/>
                  <a:pt x="1984" y="319"/>
                  <a:pt x="1708" y="175"/>
                </a:cubicBezTo>
                <a:cubicBezTo>
                  <a:pt x="1423" y="27"/>
                  <a:pt x="1082" y="0"/>
                  <a:pt x="778" y="101"/>
                </a:cubicBezTo>
                <a:cubicBezTo>
                  <a:pt x="420" y="219"/>
                  <a:pt x="137" y="505"/>
                  <a:pt x="15" y="861"/>
                </a:cubicBezTo>
                <a:cubicBezTo>
                  <a:pt x="0" y="906"/>
                  <a:pt x="33" y="955"/>
                  <a:pt x="75" y="967"/>
                </a:cubicBezTo>
                <a:cubicBezTo>
                  <a:pt x="123" y="978"/>
                  <a:pt x="167" y="950"/>
                  <a:pt x="182" y="905"/>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52" name="Freeform 88">
            <a:extLst>
              <a:ext uri="{FF2B5EF4-FFF2-40B4-BE49-F238E27FC236}">
                <a16:creationId xmlns:a16="http://schemas.microsoft.com/office/drawing/2014/main" id="{88F97BC0-7C15-40A0-9A62-C23A64E1C513}"/>
              </a:ext>
            </a:extLst>
          </p:cNvPr>
          <p:cNvSpPr>
            <a:spLocks noEditPoints="1"/>
          </p:cNvSpPr>
          <p:nvPr/>
        </p:nvSpPr>
        <p:spPr bwMode="auto">
          <a:xfrm>
            <a:off x="6245604" y="1535552"/>
            <a:ext cx="16609" cy="17046"/>
          </a:xfrm>
          <a:custGeom>
            <a:avLst/>
            <a:gdLst>
              <a:gd name="T0" fmla="*/ 87 w 175"/>
              <a:gd name="T1" fmla="*/ 87 h 179"/>
              <a:gd name="T2" fmla="*/ 87 w 175"/>
              <a:gd name="T3" fmla="*/ 87 h 179"/>
              <a:gd name="T4" fmla="*/ 0 w 175"/>
              <a:gd name="T5" fmla="*/ 87 h 179"/>
              <a:gd name="T6" fmla="*/ 44 w 175"/>
              <a:gd name="T7" fmla="*/ 163 h 179"/>
              <a:gd name="T8" fmla="*/ 131 w 175"/>
              <a:gd name="T9" fmla="*/ 163 h 179"/>
              <a:gd name="T10" fmla="*/ 175 w 175"/>
              <a:gd name="T11" fmla="*/ 87 h 179"/>
              <a:gd name="T12" fmla="*/ 87 w 175"/>
              <a:gd name="T13" fmla="*/ 0 h 179"/>
              <a:gd name="T14" fmla="*/ 0 w 175"/>
              <a:gd name="T15" fmla="*/ 87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79">
                <a:moveTo>
                  <a:pt x="87" y="87"/>
                </a:moveTo>
                <a:cubicBezTo>
                  <a:pt x="87" y="87"/>
                  <a:pt x="87" y="87"/>
                  <a:pt x="87" y="87"/>
                </a:cubicBezTo>
                <a:moveTo>
                  <a:pt x="0" y="87"/>
                </a:moveTo>
                <a:cubicBezTo>
                  <a:pt x="0" y="119"/>
                  <a:pt x="17" y="148"/>
                  <a:pt x="44" y="163"/>
                </a:cubicBezTo>
                <a:cubicBezTo>
                  <a:pt x="71" y="179"/>
                  <a:pt x="104" y="179"/>
                  <a:pt x="131" y="163"/>
                </a:cubicBezTo>
                <a:cubicBezTo>
                  <a:pt x="158" y="148"/>
                  <a:pt x="175" y="119"/>
                  <a:pt x="175" y="87"/>
                </a:cubicBezTo>
                <a:cubicBezTo>
                  <a:pt x="175" y="39"/>
                  <a:pt x="136" y="0"/>
                  <a:pt x="87" y="0"/>
                </a:cubicBezTo>
                <a:cubicBezTo>
                  <a:pt x="39" y="0"/>
                  <a:pt x="0" y="39"/>
                  <a:pt x="0" y="87"/>
                </a:cubicBezTo>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53" name="Freeform 33">
            <a:extLst>
              <a:ext uri="{FF2B5EF4-FFF2-40B4-BE49-F238E27FC236}">
                <a16:creationId xmlns:a16="http://schemas.microsoft.com/office/drawing/2014/main" id="{C377BDF8-84AB-4FE2-B4DF-1A578A058864}"/>
              </a:ext>
            </a:extLst>
          </p:cNvPr>
          <p:cNvSpPr>
            <a:spLocks/>
          </p:cNvSpPr>
          <p:nvPr/>
        </p:nvSpPr>
        <p:spPr bwMode="auto">
          <a:xfrm>
            <a:off x="3073771" y="1416042"/>
            <a:ext cx="264235" cy="264563"/>
          </a:xfrm>
          <a:custGeom>
            <a:avLst/>
            <a:gdLst>
              <a:gd name="T0" fmla="*/ 2509 w 2706"/>
              <a:gd name="T1" fmla="*/ 1479 h 2709"/>
              <a:gd name="T2" fmla="*/ 2502 w 2706"/>
              <a:gd name="T3" fmla="*/ 1541 h 2709"/>
              <a:gd name="T4" fmla="*/ 2438 w 2706"/>
              <a:gd name="T5" fmla="*/ 1783 h 2709"/>
              <a:gd name="T6" fmla="*/ 2426 w 2706"/>
              <a:gd name="T7" fmla="*/ 1815 h 2709"/>
              <a:gd name="T8" fmla="*/ 2352 w 2706"/>
              <a:gd name="T9" fmla="*/ 1958 h 2709"/>
              <a:gd name="T10" fmla="*/ 2282 w 2706"/>
              <a:gd name="T11" fmla="*/ 2063 h 2709"/>
              <a:gd name="T12" fmla="*/ 2240 w 2706"/>
              <a:gd name="T13" fmla="*/ 2116 h 2709"/>
              <a:gd name="T14" fmla="*/ 2069 w 2706"/>
              <a:gd name="T15" fmla="*/ 2277 h 2709"/>
              <a:gd name="T16" fmla="*/ 2021 w 2706"/>
              <a:gd name="T17" fmla="*/ 2312 h 2709"/>
              <a:gd name="T18" fmla="*/ 1838 w 2706"/>
              <a:gd name="T19" fmla="*/ 2416 h 2709"/>
              <a:gd name="T20" fmla="*/ 1807 w 2706"/>
              <a:gd name="T21" fmla="*/ 2429 h 2709"/>
              <a:gd name="T22" fmla="*/ 1541 w 2706"/>
              <a:gd name="T23" fmla="*/ 2503 h 2709"/>
              <a:gd name="T24" fmla="*/ 1505 w 2706"/>
              <a:gd name="T25" fmla="*/ 2507 h 2709"/>
              <a:gd name="T26" fmla="*/ 1335 w 2706"/>
              <a:gd name="T27" fmla="*/ 2514 h 2709"/>
              <a:gd name="T28" fmla="*/ 1218 w 2706"/>
              <a:gd name="T29" fmla="*/ 2505 h 2709"/>
              <a:gd name="T30" fmla="*/ 1132 w 2706"/>
              <a:gd name="T31" fmla="*/ 2489 h 2709"/>
              <a:gd name="T32" fmla="*/ 918 w 2706"/>
              <a:gd name="T33" fmla="*/ 2422 h 2709"/>
              <a:gd name="T34" fmla="*/ 850 w 2706"/>
              <a:gd name="T35" fmla="*/ 2389 h 2709"/>
              <a:gd name="T36" fmla="*/ 671 w 2706"/>
              <a:gd name="T37" fmla="*/ 2277 h 2709"/>
              <a:gd name="T38" fmla="*/ 645 w 2706"/>
              <a:gd name="T39" fmla="*/ 2256 h 2709"/>
              <a:gd name="T40" fmla="*/ 529 w 2706"/>
              <a:gd name="T41" fmla="*/ 2146 h 2709"/>
              <a:gd name="T42" fmla="*/ 480 w 2706"/>
              <a:gd name="T43" fmla="*/ 2089 h 2709"/>
              <a:gd name="T44" fmla="*/ 355 w 2706"/>
              <a:gd name="T45" fmla="*/ 1899 h 2709"/>
              <a:gd name="T46" fmla="*/ 322 w 2706"/>
              <a:gd name="T47" fmla="*/ 1830 h 2709"/>
              <a:gd name="T48" fmla="*/ 279 w 2706"/>
              <a:gd name="T49" fmla="*/ 1717 h 2709"/>
              <a:gd name="T50" fmla="*/ 242 w 2706"/>
              <a:gd name="T51" fmla="*/ 1566 h 2709"/>
              <a:gd name="T52" fmla="*/ 235 w 2706"/>
              <a:gd name="T53" fmla="*/ 1524 h 2709"/>
              <a:gd name="T54" fmla="*/ 228 w 2706"/>
              <a:gd name="T55" fmla="*/ 1300 h 2709"/>
              <a:gd name="T56" fmla="*/ 236 w 2706"/>
              <a:gd name="T57" fmla="*/ 1220 h 2709"/>
              <a:gd name="T58" fmla="*/ 259 w 2706"/>
              <a:gd name="T59" fmla="*/ 1099 h 2709"/>
              <a:gd name="T60" fmla="*/ 305 w 2706"/>
              <a:gd name="T61" fmla="*/ 952 h 2709"/>
              <a:gd name="T62" fmla="*/ 314 w 2706"/>
              <a:gd name="T63" fmla="*/ 928 h 2709"/>
              <a:gd name="T64" fmla="*/ 424 w 2706"/>
              <a:gd name="T65" fmla="*/ 728 h 2709"/>
              <a:gd name="T66" fmla="*/ 468 w 2706"/>
              <a:gd name="T67" fmla="*/ 667 h 2709"/>
              <a:gd name="T68" fmla="*/ 546 w 2706"/>
              <a:gd name="T69" fmla="*/ 578 h 2709"/>
              <a:gd name="T70" fmla="*/ 658 w 2706"/>
              <a:gd name="T71" fmla="*/ 476 h 2709"/>
              <a:gd name="T72" fmla="*/ 691 w 2706"/>
              <a:gd name="T73" fmla="*/ 450 h 2709"/>
              <a:gd name="T74" fmla="*/ 918 w 2706"/>
              <a:gd name="T75" fmla="*/ 320 h 2709"/>
              <a:gd name="T76" fmla="*/ 950 w 2706"/>
              <a:gd name="T77" fmla="*/ 306 h 2709"/>
              <a:gd name="T78" fmla="*/ 1157 w 2706"/>
              <a:gd name="T79" fmla="*/ 247 h 2709"/>
              <a:gd name="T80" fmla="*/ 1218 w 2706"/>
              <a:gd name="T81" fmla="*/ 236 h 2709"/>
              <a:gd name="T82" fmla="*/ 1477 w 2706"/>
              <a:gd name="T83" fmla="*/ 232 h 2709"/>
              <a:gd name="T84" fmla="*/ 1539 w 2706"/>
              <a:gd name="T85" fmla="*/ 239 h 2709"/>
              <a:gd name="T86" fmla="*/ 1675 w 2706"/>
              <a:gd name="T87" fmla="*/ 268 h 2709"/>
              <a:gd name="T88" fmla="*/ 1820 w 2706"/>
              <a:gd name="T89" fmla="*/ 318 h 2709"/>
              <a:gd name="T90" fmla="*/ 1859 w 2706"/>
              <a:gd name="T91" fmla="*/ 336 h 2709"/>
              <a:gd name="T92" fmla="*/ 2061 w 2706"/>
              <a:gd name="T93" fmla="*/ 459 h 2709"/>
              <a:gd name="T94" fmla="*/ 2107 w 2706"/>
              <a:gd name="T95" fmla="*/ 496 h 2709"/>
              <a:gd name="T96" fmla="*/ 2254 w 2706"/>
              <a:gd name="T97" fmla="*/ 645 h 2709"/>
              <a:gd name="T98" fmla="*/ 2275 w 2706"/>
              <a:gd name="T99" fmla="*/ 671 h 2709"/>
              <a:gd name="T100" fmla="*/ 2400 w 2706"/>
              <a:gd name="T101" fmla="*/ 872 h 2709"/>
              <a:gd name="T102" fmla="*/ 2425 w 2706"/>
              <a:gd name="T103" fmla="*/ 926 h 2709"/>
              <a:gd name="T104" fmla="*/ 2459 w 2706"/>
              <a:gd name="T105" fmla="*/ 1023 h 2709"/>
              <a:gd name="T106" fmla="*/ 2503 w 2706"/>
              <a:gd name="T107" fmla="*/ 1218 h 2709"/>
              <a:gd name="T108" fmla="*/ 2509 w 2706"/>
              <a:gd name="T109" fmla="*/ 1271 h 2709"/>
              <a:gd name="T110" fmla="*/ 2706 w 2706"/>
              <a:gd name="T111" fmla="*/ 1372 h 2709"/>
              <a:gd name="T112" fmla="*/ 1676 w 2706"/>
              <a:gd name="T113" fmla="*/ 71 h 2709"/>
              <a:gd name="T114" fmla="*/ 170 w 2706"/>
              <a:gd name="T115" fmla="*/ 785 h 2709"/>
              <a:gd name="T116" fmla="*/ 535 w 2706"/>
              <a:gd name="T117" fmla="*/ 2414 h 2709"/>
              <a:gd name="T118" fmla="*/ 2218 w 2706"/>
              <a:gd name="T119" fmla="*/ 2404 h 2709"/>
              <a:gd name="T120" fmla="*/ 2514 w 2706"/>
              <a:gd name="T121" fmla="*/ 1372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06" h="2709">
                <a:moveTo>
                  <a:pt x="2514" y="1372"/>
                </a:moveTo>
                <a:cubicBezTo>
                  <a:pt x="2514" y="1408"/>
                  <a:pt x="2512" y="1444"/>
                  <a:pt x="2509" y="1479"/>
                </a:cubicBezTo>
                <a:cubicBezTo>
                  <a:pt x="2508" y="1497"/>
                  <a:pt x="2506" y="1515"/>
                  <a:pt x="2503" y="1532"/>
                </a:cubicBezTo>
                <a:cubicBezTo>
                  <a:pt x="2506" y="1510"/>
                  <a:pt x="2502" y="1539"/>
                  <a:pt x="2502" y="1541"/>
                </a:cubicBezTo>
                <a:cubicBezTo>
                  <a:pt x="2496" y="1576"/>
                  <a:pt x="2496" y="1576"/>
                  <a:pt x="2496" y="1576"/>
                </a:cubicBezTo>
                <a:cubicBezTo>
                  <a:pt x="2483" y="1647"/>
                  <a:pt x="2464" y="1716"/>
                  <a:pt x="2438" y="1783"/>
                </a:cubicBezTo>
                <a:cubicBezTo>
                  <a:pt x="2435" y="1791"/>
                  <a:pt x="2432" y="1799"/>
                  <a:pt x="2429" y="1807"/>
                </a:cubicBezTo>
                <a:cubicBezTo>
                  <a:pt x="2428" y="1810"/>
                  <a:pt x="2417" y="1835"/>
                  <a:pt x="2426" y="1815"/>
                </a:cubicBezTo>
                <a:cubicBezTo>
                  <a:pt x="2419" y="1831"/>
                  <a:pt x="2412" y="1846"/>
                  <a:pt x="2405" y="1861"/>
                </a:cubicBezTo>
                <a:cubicBezTo>
                  <a:pt x="2389" y="1895"/>
                  <a:pt x="2371" y="1927"/>
                  <a:pt x="2352" y="1958"/>
                </a:cubicBezTo>
                <a:cubicBezTo>
                  <a:pt x="2335" y="1987"/>
                  <a:pt x="2316" y="2015"/>
                  <a:pt x="2297" y="2043"/>
                </a:cubicBezTo>
                <a:cubicBezTo>
                  <a:pt x="2292" y="2050"/>
                  <a:pt x="2288" y="2056"/>
                  <a:pt x="2282" y="2063"/>
                </a:cubicBezTo>
                <a:cubicBezTo>
                  <a:pt x="2281" y="2065"/>
                  <a:pt x="2264" y="2087"/>
                  <a:pt x="2277" y="2070"/>
                </a:cubicBezTo>
                <a:cubicBezTo>
                  <a:pt x="2265" y="2085"/>
                  <a:pt x="2252" y="2101"/>
                  <a:pt x="2240" y="2116"/>
                </a:cubicBezTo>
                <a:cubicBezTo>
                  <a:pt x="2194" y="2169"/>
                  <a:pt x="2144" y="2217"/>
                  <a:pt x="2089" y="2261"/>
                </a:cubicBezTo>
                <a:cubicBezTo>
                  <a:pt x="2083" y="2267"/>
                  <a:pt x="2076" y="2272"/>
                  <a:pt x="2069" y="2277"/>
                </a:cubicBezTo>
                <a:cubicBezTo>
                  <a:pt x="2086" y="2264"/>
                  <a:pt x="2064" y="2281"/>
                  <a:pt x="2062" y="2283"/>
                </a:cubicBezTo>
                <a:cubicBezTo>
                  <a:pt x="2049" y="2293"/>
                  <a:pt x="2035" y="2302"/>
                  <a:pt x="2021" y="2312"/>
                </a:cubicBezTo>
                <a:cubicBezTo>
                  <a:pt x="1991" y="2332"/>
                  <a:pt x="1960" y="2352"/>
                  <a:pt x="1929" y="2370"/>
                </a:cubicBezTo>
                <a:cubicBezTo>
                  <a:pt x="1899" y="2386"/>
                  <a:pt x="1869" y="2402"/>
                  <a:pt x="1838" y="2416"/>
                </a:cubicBezTo>
                <a:cubicBezTo>
                  <a:pt x="1831" y="2420"/>
                  <a:pt x="1823" y="2423"/>
                  <a:pt x="1815" y="2426"/>
                </a:cubicBezTo>
                <a:cubicBezTo>
                  <a:pt x="1835" y="2418"/>
                  <a:pt x="1809" y="2428"/>
                  <a:pt x="1807" y="2429"/>
                </a:cubicBezTo>
                <a:cubicBezTo>
                  <a:pt x="1788" y="2437"/>
                  <a:pt x="1770" y="2443"/>
                  <a:pt x="1751" y="2450"/>
                </a:cubicBezTo>
                <a:cubicBezTo>
                  <a:pt x="1682" y="2474"/>
                  <a:pt x="1612" y="2491"/>
                  <a:pt x="1541" y="2503"/>
                </a:cubicBezTo>
                <a:cubicBezTo>
                  <a:pt x="1538" y="2503"/>
                  <a:pt x="1509" y="2507"/>
                  <a:pt x="1531" y="2504"/>
                </a:cubicBezTo>
                <a:cubicBezTo>
                  <a:pt x="1522" y="2505"/>
                  <a:pt x="1514" y="2506"/>
                  <a:pt x="1505" y="2507"/>
                </a:cubicBezTo>
                <a:cubicBezTo>
                  <a:pt x="1487" y="2509"/>
                  <a:pt x="1470" y="2510"/>
                  <a:pt x="1452" y="2512"/>
                </a:cubicBezTo>
                <a:cubicBezTo>
                  <a:pt x="1413" y="2514"/>
                  <a:pt x="1374" y="2515"/>
                  <a:pt x="1335" y="2514"/>
                </a:cubicBezTo>
                <a:cubicBezTo>
                  <a:pt x="1299" y="2513"/>
                  <a:pt x="1264" y="2510"/>
                  <a:pt x="1228" y="2506"/>
                </a:cubicBezTo>
                <a:cubicBezTo>
                  <a:pt x="1225" y="2506"/>
                  <a:pt x="1196" y="2501"/>
                  <a:pt x="1218" y="2505"/>
                </a:cubicBezTo>
                <a:cubicBezTo>
                  <a:pt x="1209" y="2503"/>
                  <a:pt x="1201" y="2502"/>
                  <a:pt x="1192" y="2501"/>
                </a:cubicBezTo>
                <a:cubicBezTo>
                  <a:pt x="1172" y="2498"/>
                  <a:pt x="1152" y="2494"/>
                  <a:pt x="1132" y="2489"/>
                </a:cubicBezTo>
                <a:cubicBezTo>
                  <a:pt x="1061" y="2475"/>
                  <a:pt x="993" y="2453"/>
                  <a:pt x="926" y="2426"/>
                </a:cubicBezTo>
                <a:cubicBezTo>
                  <a:pt x="900" y="2415"/>
                  <a:pt x="944" y="2434"/>
                  <a:pt x="918" y="2422"/>
                </a:cubicBezTo>
                <a:cubicBezTo>
                  <a:pt x="910" y="2419"/>
                  <a:pt x="903" y="2415"/>
                  <a:pt x="895" y="2412"/>
                </a:cubicBezTo>
                <a:cubicBezTo>
                  <a:pt x="880" y="2405"/>
                  <a:pt x="864" y="2397"/>
                  <a:pt x="850" y="2389"/>
                </a:cubicBezTo>
                <a:cubicBezTo>
                  <a:pt x="817" y="2373"/>
                  <a:pt x="786" y="2354"/>
                  <a:pt x="754" y="2335"/>
                </a:cubicBezTo>
                <a:cubicBezTo>
                  <a:pt x="726" y="2317"/>
                  <a:pt x="698" y="2298"/>
                  <a:pt x="671" y="2277"/>
                </a:cubicBezTo>
                <a:cubicBezTo>
                  <a:pt x="649" y="2261"/>
                  <a:pt x="686" y="2289"/>
                  <a:pt x="664" y="2272"/>
                </a:cubicBezTo>
                <a:cubicBezTo>
                  <a:pt x="658" y="2267"/>
                  <a:pt x="651" y="2261"/>
                  <a:pt x="645" y="2256"/>
                </a:cubicBezTo>
                <a:cubicBezTo>
                  <a:pt x="629" y="2243"/>
                  <a:pt x="615" y="2230"/>
                  <a:pt x="601" y="2217"/>
                </a:cubicBezTo>
                <a:cubicBezTo>
                  <a:pt x="576" y="2195"/>
                  <a:pt x="552" y="2171"/>
                  <a:pt x="529" y="2146"/>
                </a:cubicBezTo>
                <a:cubicBezTo>
                  <a:pt x="517" y="2134"/>
                  <a:pt x="506" y="2121"/>
                  <a:pt x="496" y="2108"/>
                </a:cubicBezTo>
                <a:cubicBezTo>
                  <a:pt x="490" y="2102"/>
                  <a:pt x="485" y="2096"/>
                  <a:pt x="480" y="2089"/>
                </a:cubicBezTo>
                <a:cubicBezTo>
                  <a:pt x="477" y="2087"/>
                  <a:pt x="456" y="2059"/>
                  <a:pt x="469" y="2076"/>
                </a:cubicBezTo>
                <a:cubicBezTo>
                  <a:pt x="426" y="2020"/>
                  <a:pt x="388" y="1961"/>
                  <a:pt x="355" y="1899"/>
                </a:cubicBezTo>
                <a:cubicBezTo>
                  <a:pt x="348" y="1884"/>
                  <a:pt x="340" y="1868"/>
                  <a:pt x="332" y="1853"/>
                </a:cubicBezTo>
                <a:cubicBezTo>
                  <a:pt x="329" y="1845"/>
                  <a:pt x="325" y="1838"/>
                  <a:pt x="322" y="1830"/>
                </a:cubicBezTo>
                <a:cubicBezTo>
                  <a:pt x="320" y="1828"/>
                  <a:pt x="309" y="1802"/>
                  <a:pt x="318" y="1822"/>
                </a:cubicBezTo>
                <a:cubicBezTo>
                  <a:pt x="304" y="1788"/>
                  <a:pt x="291" y="1753"/>
                  <a:pt x="279" y="1717"/>
                </a:cubicBezTo>
                <a:cubicBezTo>
                  <a:pt x="269" y="1685"/>
                  <a:pt x="260" y="1651"/>
                  <a:pt x="252" y="1618"/>
                </a:cubicBezTo>
                <a:cubicBezTo>
                  <a:pt x="249" y="1600"/>
                  <a:pt x="245" y="1584"/>
                  <a:pt x="242" y="1566"/>
                </a:cubicBezTo>
                <a:cubicBezTo>
                  <a:pt x="241" y="1558"/>
                  <a:pt x="239" y="1549"/>
                  <a:pt x="238" y="1541"/>
                </a:cubicBezTo>
                <a:cubicBezTo>
                  <a:pt x="237" y="1535"/>
                  <a:pt x="236" y="1529"/>
                  <a:pt x="235" y="1524"/>
                </a:cubicBezTo>
                <a:cubicBezTo>
                  <a:pt x="236" y="1534"/>
                  <a:pt x="236" y="1534"/>
                  <a:pt x="235" y="1523"/>
                </a:cubicBezTo>
                <a:cubicBezTo>
                  <a:pt x="226" y="1449"/>
                  <a:pt x="224" y="1374"/>
                  <a:pt x="228" y="1300"/>
                </a:cubicBezTo>
                <a:cubicBezTo>
                  <a:pt x="229" y="1282"/>
                  <a:pt x="231" y="1264"/>
                  <a:pt x="233" y="1246"/>
                </a:cubicBezTo>
                <a:cubicBezTo>
                  <a:pt x="233" y="1237"/>
                  <a:pt x="234" y="1229"/>
                  <a:pt x="236" y="1220"/>
                </a:cubicBezTo>
                <a:cubicBezTo>
                  <a:pt x="239" y="1191"/>
                  <a:pt x="233" y="1239"/>
                  <a:pt x="237" y="1211"/>
                </a:cubicBezTo>
                <a:cubicBezTo>
                  <a:pt x="243" y="1173"/>
                  <a:pt x="250" y="1136"/>
                  <a:pt x="259" y="1099"/>
                </a:cubicBezTo>
                <a:cubicBezTo>
                  <a:pt x="267" y="1066"/>
                  <a:pt x="277" y="1033"/>
                  <a:pt x="288" y="1000"/>
                </a:cubicBezTo>
                <a:cubicBezTo>
                  <a:pt x="293" y="984"/>
                  <a:pt x="299" y="968"/>
                  <a:pt x="305" y="952"/>
                </a:cubicBezTo>
                <a:cubicBezTo>
                  <a:pt x="308" y="944"/>
                  <a:pt x="311" y="936"/>
                  <a:pt x="314" y="928"/>
                </a:cubicBezTo>
                <a:cubicBezTo>
                  <a:pt x="319" y="918"/>
                  <a:pt x="319" y="918"/>
                  <a:pt x="314" y="928"/>
                </a:cubicBezTo>
                <a:cubicBezTo>
                  <a:pt x="317" y="923"/>
                  <a:pt x="319" y="917"/>
                  <a:pt x="322" y="912"/>
                </a:cubicBezTo>
                <a:cubicBezTo>
                  <a:pt x="350" y="848"/>
                  <a:pt x="385" y="786"/>
                  <a:pt x="424" y="728"/>
                </a:cubicBezTo>
                <a:cubicBezTo>
                  <a:pt x="434" y="714"/>
                  <a:pt x="443" y="700"/>
                  <a:pt x="453" y="687"/>
                </a:cubicBezTo>
                <a:cubicBezTo>
                  <a:pt x="458" y="680"/>
                  <a:pt x="463" y="674"/>
                  <a:pt x="468" y="667"/>
                </a:cubicBezTo>
                <a:cubicBezTo>
                  <a:pt x="455" y="684"/>
                  <a:pt x="473" y="662"/>
                  <a:pt x="474" y="660"/>
                </a:cubicBezTo>
                <a:cubicBezTo>
                  <a:pt x="497" y="632"/>
                  <a:pt x="521" y="604"/>
                  <a:pt x="546" y="578"/>
                </a:cubicBezTo>
                <a:cubicBezTo>
                  <a:pt x="569" y="554"/>
                  <a:pt x="594" y="531"/>
                  <a:pt x="619" y="508"/>
                </a:cubicBezTo>
                <a:cubicBezTo>
                  <a:pt x="658" y="476"/>
                  <a:pt x="658" y="476"/>
                  <a:pt x="658" y="476"/>
                </a:cubicBezTo>
                <a:cubicBezTo>
                  <a:pt x="659" y="475"/>
                  <a:pt x="681" y="457"/>
                  <a:pt x="665" y="470"/>
                </a:cubicBezTo>
                <a:cubicBezTo>
                  <a:pt x="674" y="463"/>
                  <a:pt x="682" y="457"/>
                  <a:pt x="691" y="450"/>
                </a:cubicBezTo>
                <a:cubicBezTo>
                  <a:pt x="748" y="409"/>
                  <a:pt x="809" y="373"/>
                  <a:pt x="872" y="341"/>
                </a:cubicBezTo>
                <a:cubicBezTo>
                  <a:pt x="887" y="334"/>
                  <a:pt x="903" y="327"/>
                  <a:pt x="918" y="320"/>
                </a:cubicBezTo>
                <a:cubicBezTo>
                  <a:pt x="944" y="308"/>
                  <a:pt x="900" y="327"/>
                  <a:pt x="926" y="316"/>
                </a:cubicBezTo>
                <a:cubicBezTo>
                  <a:pt x="934" y="313"/>
                  <a:pt x="942" y="309"/>
                  <a:pt x="950" y="306"/>
                </a:cubicBezTo>
                <a:cubicBezTo>
                  <a:pt x="985" y="293"/>
                  <a:pt x="1020" y="281"/>
                  <a:pt x="1056" y="271"/>
                </a:cubicBezTo>
                <a:cubicBezTo>
                  <a:pt x="1089" y="261"/>
                  <a:pt x="1123" y="254"/>
                  <a:pt x="1157" y="247"/>
                </a:cubicBezTo>
                <a:cubicBezTo>
                  <a:pt x="1174" y="244"/>
                  <a:pt x="1191" y="240"/>
                  <a:pt x="1209" y="238"/>
                </a:cubicBezTo>
                <a:cubicBezTo>
                  <a:pt x="1237" y="233"/>
                  <a:pt x="1189" y="240"/>
                  <a:pt x="1218" y="236"/>
                </a:cubicBezTo>
                <a:cubicBezTo>
                  <a:pt x="1230" y="235"/>
                  <a:pt x="1242" y="234"/>
                  <a:pt x="1253" y="233"/>
                </a:cubicBezTo>
                <a:cubicBezTo>
                  <a:pt x="1328" y="226"/>
                  <a:pt x="1402" y="226"/>
                  <a:pt x="1477" y="232"/>
                </a:cubicBezTo>
                <a:cubicBezTo>
                  <a:pt x="1495" y="233"/>
                  <a:pt x="1513" y="235"/>
                  <a:pt x="1530" y="238"/>
                </a:cubicBezTo>
                <a:cubicBezTo>
                  <a:pt x="1508" y="235"/>
                  <a:pt x="1537" y="239"/>
                  <a:pt x="1539" y="239"/>
                </a:cubicBezTo>
                <a:cubicBezTo>
                  <a:pt x="1548" y="240"/>
                  <a:pt x="1557" y="242"/>
                  <a:pt x="1565" y="244"/>
                </a:cubicBezTo>
                <a:cubicBezTo>
                  <a:pt x="1602" y="250"/>
                  <a:pt x="1639" y="259"/>
                  <a:pt x="1675" y="268"/>
                </a:cubicBezTo>
                <a:cubicBezTo>
                  <a:pt x="1708" y="277"/>
                  <a:pt x="1741" y="288"/>
                  <a:pt x="1773" y="300"/>
                </a:cubicBezTo>
                <a:cubicBezTo>
                  <a:pt x="1789" y="306"/>
                  <a:pt x="1805" y="312"/>
                  <a:pt x="1820" y="318"/>
                </a:cubicBezTo>
                <a:cubicBezTo>
                  <a:pt x="1801" y="310"/>
                  <a:pt x="1827" y="321"/>
                  <a:pt x="1829" y="322"/>
                </a:cubicBezTo>
                <a:cubicBezTo>
                  <a:pt x="1839" y="327"/>
                  <a:pt x="1849" y="332"/>
                  <a:pt x="1859" y="336"/>
                </a:cubicBezTo>
                <a:cubicBezTo>
                  <a:pt x="1923" y="366"/>
                  <a:pt x="1984" y="403"/>
                  <a:pt x="2041" y="444"/>
                </a:cubicBezTo>
                <a:cubicBezTo>
                  <a:pt x="2048" y="449"/>
                  <a:pt x="2054" y="453"/>
                  <a:pt x="2061" y="459"/>
                </a:cubicBezTo>
                <a:cubicBezTo>
                  <a:pt x="2063" y="460"/>
                  <a:pt x="2085" y="477"/>
                  <a:pt x="2068" y="464"/>
                </a:cubicBezTo>
                <a:cubicBezTo>
                  <a:pt x="2082" y="474"/>
                  <a:pt x="2094" y="485"/>
                  <a:pt x="2107" y="496"/>
                </a:cubicBezTo>
                <a:cubicBezTo>
                  <a:pt x="2135" y="519"/>
                  <a:pt x="2162" y="544"/>
                  <a:pt x="2186" y="570"/>
                </a:cubicBezTo>
                <a:cubicBezTo>
                  <a:pt x="2210" y="594"/>
                  <a:pt x="2233" y="619"/>
                  <a:pt x="2254" y="645"/>
                </a:cubicBezTo>
                <a:cubicBezTo>
                  <a:pt x="2259" y="651"/>
                  <a:pt x="2265" y="658"/>
                  <a:pt x="2270" y="664"/>
                </a:cubicBezTo>
                <a:cubicBezTo>
                  <a:pt x="2287" y="686"/>
                  <a:pt x="2258" y="649"/>
                  <a:pt x="2275" y="671"/>
                </a:cubicBezTo>
                <a:cubicBezTo>
                  <a:pt x="2288" y="686"/>
                  <a:pt x="2298" y="702"/>
                  <a:pt x="2310" y="719"/>
                </a:cubicBezTo>
                <a:cubicBezTo>
                  <a:pt x="2343" y="768"/>
                  <a:pt x="2373" y="819"/>
                  <a:pt x="2400" y="872"/>
                </a:cubicBezTo>
                <a:cubicBezTo>
                  <a:pt x="2406" y="885"/>
                  <a:pt x="2412" y="898"/>
                  <a:pt x="2418" y="910"/>
                </a:cubicBezTo>
                <a:cubicBezTo>
                  <a:pt x="2420" y="916"/>
                  <a:pt x="2422" y="921"/>
                  <a:pt x="2425" y="926"/>
                </a:cubicBezTo>
                <a:cubicBezTo>
                  <a:pt x="2416" y="906"/>
                  <a:pt x="2427" y="932"/>
                  <a:pt x="2428" y="934"/>
                </a:cubicBezTo>
                <a:cubicBezTo>
                  <a:pt x="2439" y="963"/>
                  <a:pt x="2450" y="993"/>
                  <a:pt x="2459" y="1023"/>
                </a:cubicBezTo>
                <a:cubicBezTo>
                  <a:pt x="2478" y="1081"/>
                  <a:pt x="2491" y="1140"/>
                  <a:pt x="2501" y="1200"/>
                </a:cubicBezTo>
                <a:cubicBezTo>
                  <a:pt x="2501" y="1206"/>
                  <a:pt x="2503" y="1212"/>
                  <a:pt x="2503" y="1218"/>
                </a:cubicBezTo>
                <a:cubicBezTo>
                  <a:pt x="2500" y="1196"/>
                  <a:pt x="2504" y="1225"/>
                  <a:pt x="2505" y="1227"/>
                </a:cubicBezTo>
                <a:cubicBezTo>
                  <a:pt x="2506" y="1242"/>
                  <a:pt x="2508" y="1257"/>
                  <a:pt x="2509" y="1271"/>
                </a:cubicBezTo>
                <a:cubicBezTo>
                  <a:pt x="2512" y="1307"/>
                  <a:pt x="2514" y="1339"/>
                  <a:pt x="2514" y="1372"/>
                </a:cubicBezTo>
                <a:cubicBezTo>
                  <a:pt x="2514" y="1495"/>
                  <a:pt x="2706" y="1495"/>
                  <a:pt x="2706" y="1372"/>
                </a:cubicBezTo>
                <a:cubicBezTo>
                  <a:pt x="2704" y="1063"/>
                  <a:pt x="2597" y="771"/>
                  <a:pt x="2407" y="530"/>
                </a:cubicBezTo>
                <a:cubicBezTo>
                  <a:pt x="2225" y="301"/>
                  <a:pt x="1960" y="138"/>
                  <a:pt x="1676" y="71"/>
                </a:cubicBezTo>
                <a:cubicBezTo>
                  <a:pt x="1373" y="0"/>
                  <a:pt x="1054" y="40"/>
                  <a:pt x="775" y="176"/>
                </a:cubicBezTo>
                <a:cubicBezTo>
                  <a:pt x="514" y="303"/>
                  <a:pt x="297" y="524"/>
                  <a:pt x="170" y="785"/>
                </a:cubicBezTo>
                <a:cubicBezTo>
                  <a:pt x="34" y="1065"/>
                  <a:pt x="0" y="1385"/>
                  <a:pt x="71" y="1687"/>
                </a:cubicBezTo>
                <a:cubicBezTo>
                  <a:pt x="138" y="1972"/>
                  <a:pt x="306" y="2233"/>
                  <a:pt x="535" y="2414"/>
                </a:cubicBezTo>
                <a:cubicBezTo>
                  <a:pt x="775" y="2605"/>
                  <a:pt x="1072" y="2709"/>
                  <a:pt x="1379" y="2708"/>
                </a:cubicBezTo>
                <a:cubicBezTo>
                  <a:pt x="1686" y="2707"/>
                  <a:pt x="1980" y="2596"/>
                  <a:pt x="2218" y="2404"/>
                </a:cubicBezTo>
                <a:cubicBezTo>
                  <a:pt x="2526" y="2156"/>
                  <a:pt x="2704" y="1767"/>
                  <a:pt x="2706" y="1372"/>
                </a:cubicBezTo>
                <a:cubicBezTo>
                  <a:pt x="2706" y="1248"/>
                  <a:pt x="2514" y="1248"/>
                  <a:pt x="2514" y="137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54" name="Freeform 34">
            <a:extLst>
              <a:ext uri="{FF2B5EF4-FFF2-40B4-BE49-F238E27FC236}">
                <a16:creationId xmlns:a16="http://schemas.microsoft.com/office/drawing/2014/main" id="{C1946271-73D3-4091-838F-24408AF01308}"/>
              </a:ext>
            </a:extLst>
          </p:cNvPr>
          <p:cNvSpPr>
            <a:spLocks noEditPoints="1"/>
          </p:cNvSpPr>
          <p:nvPr/>
        </p:nvSpPr>
        <p:spPr bwMode="auto">
          <a:xfrm>
            <a:off x="3245612" y="1478845"/>
            <a:ext cx="152528" cy="261197"/>
          </a:xfrm>
          <a:custGeom>
            <a:avLst/>
            <a:gdLst>
              <a:gd name="T0" fmla="*/ 83 w 1562"/>
              <a:gd name="T1" fmla="*/ 167 h 2675"/>
              <a:gd name="T2" fmla="*/ 287 w 1562"/>
              <a:gd name="T3" fmla="*/ 766 h 2675"/>
              <a:gd name="T4" fmla="*/ 313 w 1562"/>
              <a:gd name="T5" fmla="*/ 865 h 2675"/>
              <a:gd name="T6" fmla="*/ 411 w 1562"/>
              <a:gd name="T7" fmla="*/ 839 h 2675"/>
              <a:gd name="T8" fmla="*/ 449 w 1562"/>
              <a:gd name="T9" fmla="*/ 391 h 2675"/>
              <a:gd name="T10" fmla="*/ 155 w 1562"/>
              <a:gd name="T11" fmla="*/ 43 h 2675"/>
              <a:gd name="T12" fmla="*/ 83 w 1562"/>
              <a:gd name="T13" fmla="*/ 167 h 2675"/>
              <a:gd name="T14" fmla="*/ 439 w 1562"/>
              <a:gd name="T15" fmla="*/ 1769 h 2675"/>
              <a:gd name="T16" fmla="*/ 1137 w 1562"/>
              <a:gd name="T17" fmla="*/ 2407 h 2675"/>
              <a:gd name="T18" fmla="*/ 1388 w 1562"/>
              <a:gd name="T19" fmla="*/ 2637 h 2675"/>
              <a:gd name="T20" fmla="*/ 1524 w 1562"/>
              <a:gd name="T21" fmla="*/ 2637 h 2675"/>
              <a:gd name="T22" fmla="*/ 1524 w 1562"/>
              <a:gd name="T23" fmla="*/ 2501 h 2675"/>
              <a:gd name="T24" fmla="*/ 826 w 1562"/>
              <a:gd name="T25" fmla="*/ 1864 h 2675"/>
              <a:gd name="T26" fmla="*/ 575 w 1562"/>
              <a:gd name="T27" fmla="*/ 1634 h 2675"/>
              <a:gd name="T28" fmla="*/ 439 w 1562"/>
              <a:gd name="T29" fmla="*/ 1634 h 2675"/>
              <a:gd name="T30" fmla="*/ 439 w 1562"/>
              <a:gd name="T31" fmla="*/ 1769 h 2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2" h="2675">
                <a:moveTo>
                  <a:pt x="83" y="167"/>
                </a:moveTo>
                <a:cubicBezTo>
                  <a:pt x="303" y="280"/>
                  <a:pt x="396" y="546"/>
                  <a:pt x="287" y="766"/>
                </a:cubicBezTo>
                <a:cubicBezTo>
                  <a:pt x="270" y="801"/>
                  <a:pt x="277" y="843"/>
                  <a:pt x="313" y="865"/>
                </a:cubicBezTo>
                <a:cubicBezTo>
                  <a:pt x="345" y="883"/>
                  <a:pt x="394" y="874"/>
                  <a:pt x="411" y="839"/>
                </a:cubicBezTo>
                <a:cubicBezTo>
                  <a:pt x="480" y="699"/>
                  <a:pt x="496" y="541"/>
                  <a:pt x="449" y="391"/>
                </a:cubicBezTo>
                <a:cubicBezTo>
                  <a:pt x="402" y="241"/>
                  <a:pt x="294" y="114"/>
                  <a:pt x="155" y="43"/>
                </a:cubicBezTo>
                <a:cubicBezTo>
                  <a:pt x="73" y="0"/>
                  <a:pt x="0" y="124"/>
                  <a:pt x="83" y="167"/>
                </a:cubicBezTo>
                <a:close/>
                <a:moveTo>
                  <a:pt x="439" y="1769"/>
                </a:moveTo>
                <a:cubicBezTo>
                  <a:pt x="672" y="1982"/>
                  <a:pt x="904" y="2194"/>
                  <a:pt x="1137" y="2407"/>
                </a:cubicBezTo>
                <a:cubicBezTo>
                  <a:pt x="1221" y="2484"/>
                  <a:pt x="1305" y="2561"/>
                  <a:pt x="1388" y="2637"/>
                </a:cubicBezTo>
                <a:cubicBezTo>
                  <a:pt x="1427" y="2672"/>
                  <a:pt x="1486" y="2675"/>
                  <a:pt x="1524" y="2637"/>
                </a:cubicBezTo>
                <a:cubicBezTo>
                  <a:pt x="1560" y="2601"/>
                  <a:pt x="1562" y="2536"/>
                  <a:pt x="1524" y="2501"/>
                </a:cubicBezTo>
                <a:cubicBezTo>
                  <a:pt x="1292" y="2289"/>
                  <a:pt x="1059" y="2076"/>
                  <a:pt x="826" y="1864"/>
                </a:cubicBezTo>
                <a:cubicBezTo>
                  <a:pt x="743" y="1787"/>
                  <a:pt x="659" y="1710"/>
                  <a:pt x="575" y="1634"/>
                </a:cubicBezTo>
                <a:cubicBezTo>
                  <a:pt x="537" y="1599"/>
                  <a:pt x="478" y="1595"/>
                  <a:pt x="439" y="1634"/>
                </a:cubicBezTo>
                <a:cubicBezTo>
                  <a:pt x="403" y="1670"/>
                  <a:pt x="401" y="1734"/>
                  <a:pt x="439" y="1769"/>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55" name="Freeform 35">
            <a:extLst>
              <a:ext uri="{FF2B5EF4-FFF2-40B4-BE49-F238E27FC236}">
                <a16:creationId xmlns:a16="http://schemas.microsoft.com/office/drawing/2014/main" id="{50A5D1AB-2ADD-4A0C-B2EA-6C6AFA1F478B}"/>
              </a:ext>
            </a:extLst>
          </p:cNvPr>
          <p:cNvSpPr>
            <a:spLocks noEditPoints="1"/>
          </p:cNvSpPr>
          <p:nvPr/>
        </p:nvSpPr>
        <p:spPr bwMode="auto">
          <a:xfrm>
            <a:off x="3228640" y="1469080"/>
            <a:ext cx="18728" cy="18764"/>
          </a:xfrm>
          <a:custGeom>
            <a:avLst/>
            <a:gdLst>
              <a:gd name="T0" fmla="*/ 96 w 192"/>
              <a:gd name="T1" fmla="*/ 96 h 192"/>
              <a:gd name="T2" fmla="*/ 96 w 192"/>
              <a:gd name="T3" fmla="*/ 96 h 192"/>
              <a:gd name="T4" fmla="*/ 0 w 192"/>
              <a:gd name="T5" fmla="*/ 96 h 192"/>
              <a:gd name="T6" fmla="*/ 96 w 192"/>
              <a:gd name="T7" fmla="*/ 192 h 192"/>
              <a:gd name="T8" fmla="*/ 192 w 192"/>
              <a:gd name="T9" fmla="*/ 96 h 192"/>
              <a:gd name="T10" fmla="*/ 96 w 192"/>
              <a:gd name="T11" fmla="*/ 0 h 192"/>
              <a:gd name="T12" fmla="*/ 0 w 192"/>
              <a:gd name="T13" fmla="*/ 96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96" y="96"/>
                </a:moveTo>
                <a:cubicBezTo>
                  <a:pt x="96" y="96"/>
                  <a:pt x="96" y="96"/>
                  <a:pt x="96" y="96"/>
                </a:cubicBezTo>
                <a:moveTo>
                  <a:pt x="0" y="96"/>
                </a:moveTo>
                <a:cubicBezTo>
                  <a:pt x="0" y="149"/>
                  <a:pt x="43" y="192"/>
                  <a:pt x="96" y="192"/>
                </a:cubicBezTo>
                <a:cubicBezTo>
                  <a:pt x="149" y="192"/>
                  <a:pt x="192" y="149"/>
                  <a:pt x="192" y="96"/>
                </a:cubicBezTo>
                <a:cubicBezTo>
                  <a:pt x="192" y="43"/>
                  <a:pt x="149" y="0"/>
                  <a:pt x="96" y="0"/>
                </a:cubicBezTo>
                <a:cubicBezTo>
                  <a:pt x="43" y="0"/>
                  <a:pt x="0" y="43"/>
                  <a:pt x="0" y="96"/>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56" name="Freeform 36">
            <a:extLst>
              <a:ext uri="{FF2B5EF4-FFF2-40B4-BE49-F238E27FC236}">
                <a16:creationId xmlns:a16="http://schemas.microsoft.com/office/drawing/2014/main" id="{2F8722D6-D971-4EF5-BA01-F92F1E6CEA12}"/>
              </a:ext>
            </a:extLst>
          </p:cNvPr>
          <p:cNvSpPr>
            <a:spLocks noEditPoints="1"/>
          </p:cNvSpPr>
          <p:nvPr/>
        </p:nvSpPr>
        <p:spPr bwMode="auto">
          <a:xfrm>
            <a:off x="3319242" y="1540660"/>
            <a:ext cx="18764" cy="18728"/>
          </a:xfrm>
          <a:custGeom>
            <a:avLst/>
            <a:gdLst>
              <a:gd name="T0" fmla="*/ 96 w 192"/>
              <a:gd name="T1" fmla="*/ 96 h 192"/>
              <a:gd name="T2" fmla="*/ 96 w 192"/>
              <a:gd name="T3" fmla="*/ 96 h 192"/>
              <a:gd name="T4" fmla="*/ 0 w 192"/>
              <a:gd name="T5" fmla="*/ 96 h 192"/>
              <a:gd name="T6" fmla="*/ 96 w 192"/>
              <a:gd name="T7" fmla="*/ 192 h 192"/>
              <a:gd name="T8" fmla="*/ 192 w 192"/>
              <a:gd name="T9" fmla="*/ 96 h 192"/>
              <a:gd name="T10" fmla="*/ 96 w 192"/>
              <a:gd name="T11" fmla="*/ 0 h 192"/>
              <a:gd name="T12" fmla="*/ 0 w 192"/>
              <a:gd name="T13" fmla="*/ 96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96" y="96"/>
                </a:moveTo>
                <a:cubicBezTo>
                  <a:pt x="96" y="96"/>
                  <a:pt x="96" y="96"/>
                  <a:pt x="96" y="96"/>
                </a:cubicBezTo>
                <a:moveTo>
                  <a:pt x="0" y="96"/>
                </a:moveTo>
                <a:cubicBezTo>
                  <a:pt x="0" y="149"/>
                  <a:pt x="43" y="192"/>
                  <a:pt x="96" y="192"/>
                </a:cubicBezTo>
                <a:cubicBezTo>
                  <a:pt x="149" y="192"/>
                  <a:pt x="192" y="149"/>
                  <a:pt x="192" y="96"/>
                </a:cubicBezTo>
                <a:cubicBezTo>
                  <a:pt x="192" y="43"/>
                  <a:pt x="149" y="0"/>
                  <a:pt x="96" y="0"/>
                </a:cubicBezTo>
                <a:cubicBezTo>
                  <a:pt x="43" y="0"/>
                  <a:pt x="0" y="43"/>
                  <a:pt x="0" y="96"/>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方正黑体简体" panose="02010601030101010101" pitchFamily="2" charset="-122"/>
              <a:ea typeface="方正黑体简体" panose="02010601030101010101" pitchFamily="2" charset="-122"/>
            </a:endParaRPr>
          </a:p>
        </p:txBody>
      </p:sp>
      <p:sp>
        <p:nvSpPr>
          <p:cNvPr id="58" name="TextBox 6">
            <a:extLst>
              <a:ext uri="{FF2B5EF4-FFF2-40B4-BE49-F238E27FC236}">
                <a16:creationId xmlns:a16="http://schemas.microsoft.com/office/drawing/2014/main" id="{FF257F43-BEC3-491B-B700-0BAE09870331}"/>
              </a:ext>
            </a:extLst>
          </p:cNvPr>
          <p:cNvSpPr txBox="1"/>
          <p:nvPr/>
        </p:nvSpPr>
        <p:spPr>
          <a:xfrm>
            <a:off x="6583799" y="1195811"/>
            <a:ext cx="2053479" cy="307777"/>
          </a:xfrm>
          <a:prstGeom prst="rect">
            <a:avLst/>
          </a:prstGeom>
          <a:noFill/>
        </p:spPr>
        <p:txBody>
          <a:bodyPr wrap="square" rtlCol="0">
            <a:spAutoFit/>
          </a:bodyPr>
          <a:lstStyle/>
          <a:p>
            <a:r>
              <a:rPr lang="en-US" altLang="zh-CN" sz="1400" b="1"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anose="020B0503020204020204" pitchFamily="34" charset="-122"/>
              </a:rPr>
              <a:t>Use Cases</a:t>
            </a:r>
            <a:endParaRPr lang="en-US" sz="1400" b="1"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anose="020B0503020204020204" pitchFamily="34" charset="-122"/>
            </a:endParaRPr>
          </a:p>
        </p:txBody>
      </p:sp>
      <p:sp>
        <p:nvSpPr>
          <p:cNvPr id="62" name="TextBox 6">
            <a:extLst>
              <a:ext uri="{FF2B5EF4-FFF2-40B4-BE49-F238E27FC236}">
                <a16:creationId xmlns:a16="http://schemas.microsoft.com/office/drawing/2014/main" id="{B3C24290-25E3-42FA-ABED-EF6B36F11828}"/>
              </a:ext>
            </a:extLst>
          </p:cNvPr>
          <p:cNvSpPr txBox="1"/>
          <p:nvPr/>
        </p:nvSpPr>
        <p:spPr>
          <a:xfrm>
            <a:off x="760835" y="1195811"/>
            <a:ext cx="2053479" cy="307777"/>
          </a:xfrm>
          <a:prstGeom prst="rect">
            <a:avLst/>
          </a:prstGeom>
          <a:noFill/>
        </p:spPr>
        <p:txBody>
          <a:bodyPr wrap="square" rtlCol="0">
            <a:spAutoFit/>
          </a:bodyPr>
          <a:lstStyle/>
          <a:p>
            <a:pPr algn="r"/>
            <a:r>
              <a:rPr lang="en-US" sz="1400" b="1"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anose="020B0503020204020204" pitchFamily="34" charset="-122"/>
              </a:rPr>
              <a:t>Actors</a:t>
            </a:r>
          </a:p>
        </p:txBody>
      </p:sp>
      <p:graphicFrame>
        <p:nvGraphicFramePr>
          <p:cNvPr id="3" name="表格 2">
            <a:extLst>
              <a:ext uri="{FF2B5EF4-FFF2-40B4-BE49-F238E27FC236}">
                <a16:creationId xmlns:a16="http://schemas.microsoft.com/office/drawing/2014/main" id="{2ACEB7F9-C7D0-451A-9433-73D9EA098DA2}"/>
              </a:ext>
            </a:extLst>
          </p:cNvPr>
          <p:cNvGraphicFramePr>
            <a:graphicFrameLocks noGrp="1"/>
          </p:cNvGraphicFramePr>
          <p:nvPr>
            <p:extLst>
              <p:ext uri="{D42A27DB-BD31-4B8C-83A1-F6EECF244321}">
                <p14:modId xmlns:p14="http://schemas.microsoft.com/office/powerpoint/2010/main" val="3793643416"/>
              </p:ext>
            </p:extLst>
          </p:nvPr>
        </p:nvGraphicFramePr>
        <p:xfrm>
          <a:off x="293105" y="1535757"/>
          <a:ext cx="5546200" cy="1222710"/>
        </p:xfrm>
        <a:graphic>
          <a:graphicData uri="http://schemas.openxmlformats.org/drawingml/2006/table">
            <a:tbl>
              <a:tblPr firstRow="1" firstCol="1" bandRow="1">
                <a:tableStyleId>{5C22544A-7EE6-4342-B048-85BDC9FD1C3A}</a:tableStyleId>
              </a:tblPr>
              <a:tblGrid>
                <a:gridCol w="2773100">
                  <a:extLst>
                    <a:ext uri="{9D8B030D-6E8A-4147-A177-3AD203B41FA5}">
                      <a16:colId xmlns:a16="http://schemas.microsoft.com/office/drawing/2014/main" val="592220295"/>
                    </a:ext>
                  </a:extLst>
                </a:gridCol>
                <a:gridCol w="2773100">
                  <a:extLst>
                    <a:ext uri="{9D8B030D-6E8A-4147-A177-3AD203B41FA5}">
                      <a16:colId xmlns:a16="http://schemas.microsoft.com/office/drawing/2014/main" val="2562747338"/>
                    </a:ext>
                  </a:extLst>
                </a:gridCol>
              </a:tblGrid>
              <a:tr h="244542">
                <a:tc>
                  <a:txBody>
                    <a:bodyPr/>
                    <a:lstStyle/>
                    <a:p>
                      <a:pPr algn="ctr"/>
                      <a:r>
                        <a:rPr lang="en-US" sz="1100">
                          <a:effectLst/>
                        </a:rPr>
                        <a:t>Actor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考生</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55357417"/>
                  </a:ext>
                </a:extLst>
              </a:tr>
              <a:tr h="244542">
                <a:tc>
                  <a:txBody>
                    <a:bodyPr/>
                    <a:lstStyle/>
                    <a:p>
                      <a:pPr algn="ctr"/>
                      <a:r>
                        <a:rPr lang="en-US" sz="1100">
                          <a:effectLst/>
                        </a:rPr>
                        <a:t>Actor 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A1</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9256457"/>
                  </a:ext>
                </a:extLst>
              </a:tr>
              <a:tr h="244542">
                <a:tc>
                  <a:txBody>
                    <a:bodyPr/>
                    <a:lstStyle/>
                    <a:p>
                      <a:pPr algn="ctr"/>
                      <a:r>
                        <a:rPr lang="en-US" sz="1100">
                          <a:effectLst/>
                        </a:rPr>
                        <a:t>Parents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 </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40003299"/>
                  </a:ext>
                </a:extLst>
              </a:tr>
              <a:tr h="244542">
                <a:tc gridSpan="2">
                  <a:txBody>
                    <a:bodyPr/>
                    <a:lstStyle/>
                    <a:p>
                      <a:pPr algn="ctr"/>
                      <a:r>
                        <a:rPr lang="en-US" sz="1100">
                          <a:effectLst/>
                        </a:rPr>
                        <a:t>Semantics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4277514683"/>
                  </a:ext>
                </a:extLst>
              </a:tr>
              <a:tr h="244542">
                <a:tc gridSpan="2">
                  <a:txBody>
                    <a:bodyPr/>
                    <a:lstStyle/>
                    <a:p>
                      <a:pPr algn="ctr"/>
                      <a:r>
                        <a:rPr lang="zh-CN" sz="1100" dirty="0">
                          <a:effectLst/>
                        </a:rPr>
                        <a:t>进入考试系统进行考试的用户。</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131297472"/>
                  </a:ext>
                </a:extLst>
              </a:tr>
            </a:tbl>
          </a:graphicData>
        </a:graphic>
      </p:graphicFrame>
      <p:graphicFrame>
        <p:nvGraphicFramePr>
          <p:cNvPr id="4" name="表格 3">
            <a:extLst>
              <a:ext uri="{FF2B5EF4-FFF2-40B4-BE49-F238E27FC236}">
                <a16:creationId xmlns:a16="http://schemas.microsoft.com/office/drawing/2014/main" id="{B3FF9141-4EED-4BB4-8283-1D81AF39BA4C}"/>
              </a:ext>
            </a:extLst>
          </p:cNvPr>
          <p:cNvGraphicFramePr>
            <a:graphicFrameLocks noGrp="1"/>
          </p:cNvGraphicFramePr>
          <p:nvPr>
            <p:extLst>
              <p:ext uri="{D42A27DB-BD31-4B8C-83A1-F6EECF244321}">
                <p14:modId xmlns:p14="http://schemas.microsoft.com/office/powerpoint/2010/main" val="970151922"/>
              </p:ext>
            </p:extLst>
          </p:nvPr>
        </p:nvGraphicFramePr>
        <p:xfrm>
          <a:off x="291972" y="2816424"/>
          <a:ext cx="5527838" cy="1162720"/>
        </p:xfrm>
        <a:graphic>
          <a:graphicData uri="http://schemas.openxmlformats.org/drawingml/2006/table">
            <a:tbl>
              <a:tblPr firstRow="1" firstCol="1" bandRow="1">
                <a:tableStyleId>{5C22544A-7EE6-4342-B048-85BDC9FD1C3A}</a:tableStyleId>
              </a:tblPr>
              <a:tblGrid>
                <a:gridCol w="2763919">
                  <a:extLst>
                    <a:ext uri="{9D8B030D-6E8A-4147-A177-3AD203B41FA5}">
                      <a16:colId xmlns:a16="http://schemas.microsoft.com/office/drawing/2014/main" val="3522984536"/>
                    </a:ext>
                  </a:extLst>
                </a:gridCol>
                <a:gridCol w="2763919">
                  <a:extLst>
                    <a:ext uri="{9D8B030D-6E8A-4147-A177-3AD203B41FA5}">
                      <a16:colId xmlns:a16="http://schemas.microsoft.com/office/drawing/2014/main" val="3626920010"/>
                    </a:ext>
                  </a:extLst>
                </a:gridCol>
              </a:tblGrid>
              <a:tr h="232544">
                <a:tc>
                  <a:txBody>
                    <a:bodyPr/>
                    <a:lstStyle/>
                    <a:p>
                      <a:pPr algn="ctr"/>
                      <a:r>
                        <a:rPr lang="en-US" sz="1100">
                          <a:effectLst/>
                        </a:rPr>
                        <a:t>Actor</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管理员</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08612475"/>
                  </a:ext>
                </a:extLst>
              </a:tr>
              <a:tr h="232544">
                <a:tc>
                  <a:txBody>
                    <a:bodyPr/>
                    <a:lstStyle/>
                    <a:p>
                      <a:pPr algn="ctr"/>
                      <a:r>
                        <a:rPr lang="en-US" sz="1100">
                          <a:effectLst/>
                        </a:rPr>
                        <a:t>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A1</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5133472"/>
                  </a:ext>
                </a:extLst>
              </a:tr>
              <a:tr h="232544">
                <a:tc>
                  <a:txBody>
                    <a:bodyPr/>
                    <a:lstStyle/>
                    <a:p>
                      <a:pPr algn="ctr"/>
                      <a:r>
                        <a:rPr lang="en-US" sz="1100">
                          <a:effectLst/>
                        </a:rPr>
                        <a:t>Parents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 </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32648730"/>
                  </a:ext>
                </a:extLst>
              </a:tr>
              <a:tr h="232544">
                <a:tc gridSpan="2">
                  <a:txBody>
                    <a:bodyPr/>
                    <a:lstStyle/>
                    <a:p>
                      <a:pPr algn="ctr"/>
                      <a:r>
                        <a:rPr lang="en-US" sz="1100">
                          <a:effectLst/>
                        </a:rPr>
                        <a:t>Semantics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6427076"/>
                  </a:ext>
                </a:extLst>
              </a:tr>
              <a:tr h="232544">
                <a:tc gridSpan="2">
                  <a:txBody>
                    <a:bodyPr/>
                    <a:lstStyle/>
                    <a:p>
                      <a:pPr algn="ctr"/>
                      <a:r>
                        <a:rPr lang="zh-CN" sz="1100" dirty="0">
                          <a:effectLst/>
                        </a:rPr>
                        <a:t>管理考试系统的用户。</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161701410"/>
                  </a:ext>
                </a:extLst>
              </a:tr>
            </a:tbl>
          </a:graphicData>
        </a:graphic>
      </p:graphicFrame>
      <p:graphicFrame>
        <p:nvGraphicFramePr>
          <p:cNvPr id="5" name="表格 4">
            <a:extLst>
              <a:ext uri="{FF2B5EF4-FFF2-40B4-BE49-F238E27FC236}">
                <a16:creationId xmlns:a16="http://schemas.microsoft.com/office/drawing/2014/main" id="{A7A2430C-42A1-44E8-8E94-B1719AB7E1CC}"/>
              </a:ext>
            </a:extLst>
          </p:cNvPr>
          <p:cNvGraphicFramePr>
            <a:graphicFrameLocks noGrp="1"/>
          </p:cNvGraphicFramePr>
          <p:nvPr>
            <p:extLst>
              <p:ext uri="{D42A27DB-BD31-4B8C-83A1-F6EECF244321}">
                <p14:modId xmlns:p14="http://schemas.microsoft.com/office/powerpoint/2010/main" val="3073689221"/>
              </p:ext>
            </p:extLst>
          </p:nvPr>
        </p:nvGraphicFramePr>
        <p:xfrm>
          <a:off x="3388525" y="1562799"/>
          <a:ext cx="5546200" cy="2384889"/>
        </p:xfrm>
        <a:graphic>
          <a:graphicData uri="http://schemas.openxmlformats.org/drawingml/2006/table">
            <a:tbl>
              <a:tblPr firstRow="1" firstCol="1" bandRow="1">
                <a:tableStyleId>{5C22544A-7EE6-4342-B048-85BDC9FD1C3A}</a:tableStyleId>
              </a:tblPr>
              <a:tblGrid>
                <a:gridCol w="2773100">
                  <a:extLst>
                    <a:ext uri="{9D8B030D-6E8A-4147-A177-3AD203B41FA5}">
                      <a16:colId xmlns:a16="http://schemas.microsoft.com/office/drawing/2014/main" val="4248706613"/>
                    </a:ext>
                  </a:extLst>
                </a:gridCol>
                <a:gridCol w="2773100">
                  <a:extLst>
                    <a:ext uri="{9D8B030D-6E8A-4147-A177-3AD203B41FA5}">
                      <a16:colId xmlns:a16="http://schemas.microsoft.com/office/drawing/2014/main" val="223775805"/>
                    </a:ext>
                  </a:extLst>
                </a:gridCol>
              </a:tblGrid>
              <a:tr h="183453">
                <a:tc>
                  <a:txBody>
                    <a:bodyPr/>
                    <a:lstStyle/>
                    <a:p>
                      <a:pPr algn="ctr"/>
                      <a:r>
                        <a:rPr lang="en-US" sz="1100">
                          <a:effectLst/>
                        </a:rPr>
                        <a:t>Use case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考试</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9675462"/>
                  </a:ext>
                </a:extLst>
              </a:tr>
              <a:tr h="183453">
                <a:tc>
                  <a:txBody>
                    <a:bodyPr/>
                    <a:lstStyle/>
                    <a:p>
                      <a:pPr algn="ctr"/>
                      <a:r>
                        <a:rPr lang="en-US" sz="1100">
                          <a:effectLst/>
                        </a:rPr>
                        <a:t>Use case 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UC1</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67641110"/>
                  </a:ext>
                </a:extLst>
              </a:tr>
              <a:tr h="183453">
                <a:tc>
                  <a:txBody>
                    <a:bodyPr/>
                    <a:lstStyle/>
                    <a:p>
                      <a:pPr algn="ctr"/>
                      <a:r>
                        <a:rPr lang="en-US" sz="1100">
                          <a:effectLst/>
                        </a:rPr>
                        <a:t>Actors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考生</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48671930"/>
                  </a:ext>
                </a:extLst>
              </a:tr>
              <a:tr h="183453">
                <a:tc gridSpan="2">
                  <a:txBody>
                    <a:bodyPr/>
                    <a:lstStyle/>
                    <a:p>
                      <a:pPr algn="ctr"/>
                      <a:r>
                        <a:rPr lang="en-US" sz="1100">
                          <a:effectLst/>
                        </a:rPr>
                        <a:t>Preconditions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429165853"/>
                  </a:ext>
                </a:extLst>
              </a:tr>
              <a:tr h="183453">
                <a:tc gridSpan="2">
                  <a:txBody>
                    <a:bodyPr/>
                    <a:lstStyle/>
                    <a:p>
                      <a:pPr algn="ctr"/>
                      <a:r>
                        <a:rPr lang="zh-CN" sz="1100">
                          <a:effectLst/>
                        </a:rPr>
                        <a:t>考生已经登录系统。</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867510094"/>
                  </a:ext>
                </a:extLst>
              </a:tr>
              <a:tr h="183453">
                <a:tc gridSpan="2">
                  <a:txBody>
                    <a:bodyPr/>
                    <a:lstStyle/>
                    <a:p>
                      <a:pPr algn="ctr"/>
                      <a:r>
                        <a:rPr lang="en-US" sz="1100">
                          <a:effectLst/>
                        </a:rPr>
                        <a:t>Flow of events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764380728"/>
                  </a:ext>
                </a:extLst>
              </a:tr>
              <a:tr h="917265">
                <a:tc gridSpan="2">
                  <a:txBody>
                    <a:bodyPr/>
                    <a:lstStyle/>
                    <a:p>
                      <a:pPr marL="342900" lvl="0" indent="-342900" algn="ctr">
                        <a:buFont typeface="+mj-lt"/>
                        <a:buAutoNum type="arabicPeriod"/>
                      </a:pPr>
                      <a:r>
                        <a:rPr lang="zh-CN" sz="1100">
                          <a:effectLst/>
                        </a:rPr>
                        <a:t>当考生点击开始考试时用例开始。</a:t>
                      </a:r>
                    </a:p>
                    <a:p>
                      <a:pPr marL="342900" lvl="0" indent="-342900" algn="ctr">
                        <a:buFont typeface="+mj-lt"/>
                        <a:buAutoNum type="arabicPeriod"/>
                      </a:pPr>
                      <a:r>
                        <a:rPr lang="zh-CN" sz="1100">
                          <a:effectLst/>
                        </a:rPr>
                        <a:t>系统自动抽取试卷。</a:t>
                      </a:r>
                    </a:p>
                    <a:p>
                      <a:pPr marL="342900" lvl="0" indent="-342900" algn="ctr">
                        <a:buFont typeface="+mj-lt"/>
                        <a:buAutoNum type="arabicPeriod"/>
                      </a:pPr>
                      <a:r>
                        <a:rPr lang="zh-CN" sz="1100">
                          <a:effectLst/>
                        </a:rPr>
                        <a:t>考生开始答题，填写试卷内容。</a:t>
                      </a:r>
                    </a:p>
                    <a:p>
                      <a:pPr marL="342900" lvl="0" indent="-342900" algn="ctr">
                        <a:buFont typeface="+mj-lt"/>
                        <a:buAutoNum type="arabicPeriod"/>
                      </a:pPr>
                      <a:r>
                        <a:rPr lang="zh-CN" sz="1100">
                          <a:effectLst/>
                        </a:rPr>
                        <a:t>考生答完所有题目，点击提交考试。</a:t>
                      </a:r>
                    </a:p>
                    <a:p>
                      <a:pPr marL="342900" lvl="0" indent="-342900" algn="ctr">
                        <a:buFont typeface="+mj-lt"/>
                        <a:buAutoNum type="arabicPeriod"/>
                      </a:pPr>
                      <a:r>
                        <a:rPr lang="zh-CN" sz="1100">
                          <a:effectLst/>
                        </a:rPr>
                        <a:t>提交考试内容。</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52324008"/>
                  </a:ext>
                </a:extLst>
              </a:tr>
              <a:tr h="183453">
                <a:tc gridSpan="2">
                  <a:txBody>
                    <a:bodyPr/>
                    <a:lstStyle/>
                    <a:p>
                      <a:pPr algn="ctr"/>
                      <a:r>
                        <a:rPr lang="en-US" sz="1100">
                          <a:effectLst/>
                        </a:rPr>
                        <a:t>Postconditions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152470445"/>
                  </a:ext>
                </a:extLst>
              </a:tr>
              <a:tr h="183453">
                <a:tc gridSpan="2">
                  <a:txBody>
                    <a:bodyPr/>
                    <a:lstStyle/>
                    <a:p>
                      <a:pPr marL="342900" lvl="0" indent="-342900" algn="ctr">
                        <a:buFont typeface="+mj-lt"/>
                        <a:buAutoNum type="arabicPeriod"/>
                      </a:pPr>
                      <a:r>
                        <a:rPr lang="zh-CN" sz="1100" dirty="0">
                          <a:effectLst/>
                        </a:rPr>
                        <a:t>考试系统提交了考生的考试内容。</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041460374"/>
                  </a:ext>
                </a:extLst>
              </a:tr>
            </a:tbl>
          </a:graphicData>
        </a:graphic>
      </p:graphicFrame>
      <p:graphicFrame>
        <p:nvGraphicFramePr>
          <p:cNvPr id="67" name="表格 66">
            <a:extLst>
              <a:ext uri="{FF2B5EF4-FFF2-40B4-BE49-F238E27FC236}">
                <a16:creationId xmlns:a16="http://schemas.microsoft.com/office/drawing/2014/main" id="{8180F7CE-1DBF-4E90-8584-9DDB0B4B35BD}"/>
              </a:ext>
            </a:extLst>
          </p:cNvPr>
          <p:cNvGraphicFramePr>
            <a:graphicFrameLocks noGrp="1"/>
          </p:cNvGraphicFramePr>
          <p:nvPr>
            <p:extLst>
              <p:ext uri="{D42A27DB-BD31-4B8C-83A1-F6EECF244321}">
                <p14:modId xmlns:p14="http://schemas.microsoft.com/office/powerpoint/2010/main" val="105381932"/>
              </p:ext>
            </p:extLst>
          </p:nvPr>
        </p:nvGraphicFramePr>
        <p:xfrm>
          <a:off x="3405497" y="1566137"/>
          <a:ext cx="5546200" cy="2553121"/>
        </p:xfrm>
        <a:graphic>
          <a:graphicData uri="http://schemas.openxmlformats.org/drawingml/2006/table">
            <a:tbl>
              <a:tblPr firstRow="1" firstCol="1" bandRow="1">
                <a:tableStyleId>{5C22544A-7EE6-4342-B048-85BDC9FD1C3A}</a:tableStyleId>
              </a:tblPr>
              <a:tblGrid>
                <a:gridCol w="2773100">
                  <a:extLst>
                    <a:ext uri="{9D8B030D-6E8A-4147-A177-3AD203B41FA5}">
                      <a16:colId xmlns:a16="http://schemas.microsoft.com/office/drawing/2014/main" val="1951955239"/>
                    </a:ext>
                  </a:extLst>
                </a:gridCol>
                <a:gridCol w="2773100">
                  <a:extLst>
                    <a:ext uri="{9D8B030D-6E8A-4147-A177-3AD203B41FA5}">
                      <a16:colId xmlns:a16="http://schemas.microsoft.com/office/drawing/2014/main" val="2484360635"/>
                    </a:ext>
                  </a:extLst>
                </a:gridCol>
              </a:tblGrid>
              <a:tr h="182366">
                <a:tc>
                  <a:txBody>
                    <a:bodyPr/>
                    <a:lstStyle/>
                    <a:p>
                      <a:pPr algn="ctr"/>
                      <a:r>
                        <a:rPr lang="en-US" sz="1100">
                          <a:effectLst/>
                        </a:rPr>
                        <a:t>Use case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注册</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460876"/>
                  </a:ext>
                </a:extLst>
              </a:tr>
              <a:tr h="182366">
                <a:tc>
                  <a:txBody>
                    <a:bodyPr/>
                    <a:lstStyle/>
                    <a:p>
                      <a:pPr algn="ctr"/>
                      <a:r>
                        <a:rPr lang="en-US" sz="1100">
                          <a:effectLst/>
                        </a:rPr>
                        <a:t>Use case 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UC2</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0427174"/>
                  </a:ext>
                </a:extLst>
              </a:tr>
              <a:tr h="182366">
                <a:tc>
                  <a:txBody>
                    <a:bodyPr/>
                    <a:lstStyle/>
                    <a:p>
                      <a:pPr algn="ctr"/>
                      <a:r>
                        <a:rPr lang="en-US" sz="1100">
                          <a:effectLst/>
                        </a:rPr>
                        <a:t>Actors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考生</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61858689"/>
                  </a:ext>
                </a:extLst>
              </a:tr>
              <a:tr h="182366">
                <a:tc gridSpan="2">
                  <a:txBody>
                    <a:bodyPr/>
                    <a:lstStyle/>
                    <a:p>
                      <a:pPr algn="ctr"/>
                      <a:r>
                        <a:rPr lang="en-US" sz="1100">
                          <a:effectLst/>
                        </a:rPr>
                        <a:t>Preconditions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4231699530"/>
                  </a:ext>
                </a:extLst>
              </a:tr>
              <a:tr h="182366">
                <a:tc gridSpan="2">
                  <a:txBody>
                    <a:bodyPr/>
                    <a:lstStyle/>
                    <a:p>
                      <a:pPr algn="ctr"/>
                      <a:r>
                        <a:rPr lang="zh-CN" sz="1100">
                          <a:effectLst/>
                        </a:rPr>
                        <a:t>考生没有进行过注册</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98911729"/>
                  </a:ext>
                </a:extLst>
              </a:tr>
              <a:tr h="182366">
                <a:tc gridSpan="2">
                  <a:txBody>
                    <a:bodyPr/>
                    <a:lstStyle/>
                    <a:p>
                      <a:pPr algn="ctr"/>
                      <a:r>
                        <a:rPr lang="en-US" sz="1100">
                          <a:effectLst/>
                        </a:rPr>
                        <a:t>Flow of events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626711780"/>
                  </a:ext>
                </a:extLst>
              </a:tr>
              <a:tr h="1094193">
                <a:tc gridSpan="2">
                  <a:txBody>
                    <a:bodyPr/>
                    <a:lstStyle/>
                    <a:p>
                      <a:pPr marL="342900" lvl="0" indent="-342900" algn="ctr">
                        <a:buFont typeface="+mj-lt"/>
                        <a:buAutoNum type="arabicPeriod"/>
                      </a:pPr>
                      <a:r>
                        <a:rPr lang="zh-CN" sz="1100">
                          <a:effectLst/>
                        </a:rPr>
                        <a:t>考生点击注册时用例开始。</a:t>
                      </a:r>
                    </a:p>
                    <a:p>
                      <a:pPr marL="342900" lvl="0" indent="-342900" algn="ctr">
                        <a:buFont typeface="+mj-lt"/>
                        <a:buAutoNum type="arabicPeriod"/>
                      </a:pPr>
                      <a:r>
                        <a:rPr lang="zh-CN" sz="1100">
                          <a:effectLst/>
                        </a:rPr>
                        <a:t>系统要求考生填写注册信息：姓名，性别，年龄，出生年月，学历，在读学校，学院班级，学号，电话号码，邮箱，密码。</a:t>
                      </a:r>
                    </a:p>
                    <a:p>
                      <a:pPr marL="342900" lvl="0" indent="-342900" algn="ctr">
                        <a:buFont typeface="+mj-lt"/>
                        <a:buAutoNum type="arabicPeriod"/>
                      </a:pPr>
                      <a:r>
                        <a:rPr lang="zh-CN" sz="1100">
                          <a:effectLst/>
                        </a:rPr>
                        <a:t>考生填写注册信息：姓名，性别，年龄，出生年月，学历，在读学校，学院班级，学号，电话号码，邮箱，密码。</a:t>
                      </a:r>
                    </a:p>
                    <a:p>
                      <a:pPr marL="342900" lvl="0" indent="-342900" algn="ctr">
                        <a:buFont typeface="+mj-lt"/>
                        <a:buAutoNum type="arabicPeriod"/>
                      </a:pPr>
                      <a:r>
                        <a:rPr lang="zh-CN" sz="1100">
                          <a:effectLst/>
                        </a:rPr>
                        <a:t>考生点击注册完毕。</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433392766"/>
                  </a:ext>
                </a:extLst>
              </a:tr>
              <a:tr h="182366">
                <a:tc gridSpan="2">
                  <a:txBody>
                    <a:bodyPr/>
                    <a:lstStyle/>
                    <a:p>
                      <a:pPr algn="ctr"/>
                      <a:r>
                        <a:rPr lang="en-US" sz="1100">
                          <a:effectLst/>
                        </a:rPr>
                        <a:t>Postconditions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995738772"/>
                  </a:ext>
                </a:extLst>
              </a:tr>
              <a:tr h="182366">
                <a:tc gridSpan="2">
                  <a:txBody>
                    <a:bodyPr/>
                    <a:lstStyle/>
                    <a:p>
                      <a:pPr marL="342900" lvl="0" indent="-342900" algn="ctr">
                        <a:buFont typeface="+mj-lt"/>
                        <a:buAutoNum type="arabicPeriod"/>
                      </a:pPr>
                      <a:r>
                        <a:rPr lang="zh-CN" sz="1100" dirty="0">
                          <a:effectLst/>
                        </a:rPr>
                        <a:t>考试系统录入考生的注册信息。</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601362476"/>
                  </a:ext>
                </a:extLst>
              </a:tr>
            </a:tbl>
          </a:graphicData>
        </a:graphic>
      </p:graphicFrame>
      <p:graphicFrame>
        <p:nvGraphicFramePr>
          <p:cNvPr id="68" name="表格 67">
            <a:extLst>
              <a:ext uri="{FF2B5EF4-FFF2-40B4-BE49-F238E27FC236}">
                <a16:creationId xmlns:a16="http://schemas.microsoft.com/office/drawing/2014/main" id="{0F46271C-B830-45BF-88EB-A89679763D27}"/>
              </a:ext>
            </a:extLst>
          </p:cNvPr>
          <p:cNvGraphicFramePr>
            <a:graphicFrameLocks noGrp="1"/>
          </p:cNvGraphicFramePr>
          <p:nvPr>
            <p:extLst>
              <p:ext uri="{D42A27DB-BD31-4B8C-83A1-F6EECF244321}">
                <p14:modId xmlns:p14="http://schemas.microsoft.com/office/powerpoint/2010/main" val="3691198677"/>
              </p:ext>
            </p:extLst>
          </p:nvPr>
        </p:nvGraphicFramePr>
        <p:xfrm>
          <a:off x="3490598" y="1584987"/>
          <a:ext cx="5411470" cy="2346960"/>
        </p:xfrm>
        <a:graphic>
          <a:graphicData uri="http://schemas.openxmlformats.org/drawingml/2006/table">
            <a:tbl>
              <a:tblPr firstRow="1" firstCol="1" bandRow="1">
                <a:tableStyleId>{5C22544A-7EE6-4342-B048-85BDC9FD1C3A}</a:tableStyleId>
              </a:tblPr>
              <a:tblGrid>
                <a:gridCol w="2705735">
                  <a:extLst>
                    <a:ext uri="{9D8B030D-6E8A-4147-A177-3AD203B41FA5}">
                      <a16:colId xmlns:a16="http://schemas.microsoft.com/office/drawing/2014/main" val="3772547386"/>
                    </a:ext>
                  </a:extLst>
                </a:gridCol>
                <a:gridCol w="2705735">
                  <a:extLst>
                    <a:ext uri="{9D8B030D-6E8A-4147-A177-3AD203B41FA5}">
                      <a16:colId xmlns:a16="http://schemas.microsoft.com/office/drawing/2014/main" val="482034635"/>
                    </a:ext>
                  </a:extLst>
                </a:gridCol>
              </a:tblGrid>
              <a:tr h="0">
                <a:tc>
                  <a:txBody>
                    <a:bodyPr/>
                    <a:lstStyle/>
                    <a:p>
                      <a:pPr algn="ctr"/>
                      <a:r>
                        <a:rPr lang="en-US" sz="1100">
                          <a:effectLst/>
                        </a:rPr>
                        <a:t>Use case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考生登录</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8709917"/>
                  </a:ext>
                </a:extLst>
              </a:tr>
              <a:tr h="0">
                <a:tc>
                  <a:txBody>
                    <a:bodyPr/>
                    <a:lstStyle/>
                    <a:p>
                      <a:pPr algn="ctr"/>
                      <a:r>
                        <a:rPr lang="en-US" sz="1100">
                          <a:effectLst/>
                        </a:rPr>
                        <a:t>Use case 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dirty="0">
                          <a:effectLst/>
                        </a:rPr>
                        <a:t>UC3</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4417190"/>
                  </a:ext>
                </a:extLst>
              </a:tr>
              <a:tr h="0">
                <a:tc>
                  <a:txBody>
                    <a:bodyPr/>
                    <a:lstStyle/>
                    <a:p>
                      <a:pPr algn="ctr"/>
                      <a:r>
                        <a:rPr lang="en-US" sz="1100">
                          <a:effectLst/>
                        </a:rPr>
                        <a:t>Actors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考生</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5703222"/>
                  </a:ext>
                </a:extLst>
              </a:tr>
              <a:tr h="0">
                <a:tc gridSpan="2">
                  <a:txBody>
                    <a:bodyPr/>
                    <a:lstStyle/>
                    <a:p>
                      <a:pPr algn="ctr"/>
                      <a:r>
                        <a:rPr lang="en-US" sz="1100">
                          <a:effectLst/>
                        </a:rPr>
                        <a:t>Preconditions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871864746"/>
                  </a:ext>
                </a:extLst>
              </a:tr>
              <a:tr h="0">
                <a:tc gridSpan="2">
                  <a:txBody>
                    <a:bodyPr/>
                    <a:lstStyle/>
                    <a:p>
                      <a:pPr algn="ctr"/>
                      <a:r>
                        <a:rPr lang="zh-CN" sz="1100" dirty="0">
                          <a:effectLst/>
                        </a:rPr>
                        <a:t>考生没有进行登录</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89148300"/>
                  </a:ext>
                </a:extLst>
              </a:tr>
              <a:tr h="0">
                <a:tc gridSpan="2">
                  <a:txBody>
                    <a:bodyPr/>
                    <a:lstStyle/>
                    <a:p>
                      <a:pPr algn="ctr"/>
                      <a:r>
                        <a:rPr lang="en-US" sz="1100">
                          <a:effectLst/>
                        </a:rPr>
                        <a:t>Flow of events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219600080"/>
                  </a:ext>
                </a:extLst>
              </a:tr>
              <a:tr h="0">
                <a:tc gridSpan="2">
                  <a:txBody>
                    <a:bodyPr/>
                    <a:lstStyle/>
                    <a:p>
                      <a:pPr marL="342900" lvl="0" indent="-342900" algn="ctr">
                        <a:buFont typeface="+mj-lt"/>
                        <a:buAutoNum type="arabicPeriod"/>
                      </a:pPr>
                      <a:r>
                        <a:rPr lang="zh-CN" sz="1100">
                          <a:effectLst/>
                        </a:rPr>
                        <a:t>考生点击登录用例开始。</a:t>
                      </a:r>
                    </a:p>
                    <a:p>
                      <a:pPr marL="342900" lvl="0" indent="-342900" algn="ctr">
                        <a:buFont typeface="+mj-lt"/>
                        <a:buAutoNum type="arabicPeriod"/>
                      </a:pPr>
                      <a:r>
                        <a:rPr lang="zh-CN" sz="1100">
                          <a:effectLst/>
                        </a:rPr>
                        <a:t>系统要求考生输入登录账号及密码。</a:t>
                      </a:r>
                    </a:p>
                    <a:p>
                      <a:pPr marL="342900" lvl="0" indent="-342900" algn="ctr">
                        <a:buFont typeface="+mj-lt"/>
                        <a:buAutoNum type="arabicPeriod"/>
                      </a:pPr>
                      <a:r>
                        <a:rPr lang="zh-CN" sz="1100">
                          <a:effectLst/>
                        </a:rPr>
                        <a:t>考生输入登录账号及密码。</a:t>
                      </a:r>
                    </a:p>
                    <a:p>
                      <a:pPr marL="342900" lvl="0" indent="-342900" algn="ctr">
                        <a:buFont typeface="+mj-lt"/>
                        <a:buAutoNum type="arabicPeriod"/>
                      </a:pPr>
                      <a:r>
                        <a:rPr lang="zh-CN" sz="1100">
                          <a:effectLst/>
                        </a:rPr>
                        <a:t>系统验证账号密码的正确性。</a:t>
                      </a:r>
                    </a:p>
                    <a:p>
                      <a:pPr indent="167640" algn="ctr"/>
                      <a:r>
                        <a:rPr lang="en-US" sz="1100">
                          <a:effectLst/>
                        </a:rPr>
                        <a:t>4.1</a:t>
                      </a:r>
                      <a:r>
                        <a:rPr lang="zh-CN" sz="1100">
                          <a:effectLst/>
                        </a:rPr>
                        <a:t>、密码错误，系统输出信息，要求考生重新填写。</a:t>
                      </a:r>
                    </a:p>
                    <a:p>
                      <a:pPr algn="ctr"/>
                      <a:r>
                        <a:rPr lang="en-US" sz="1100">
                          <a:effectLst/>
                        </a:rPr>
                        <a:t>5</a:t>
                      </a:r>
                      <a:r>
                        <a:rPr lang="zh-CN" sz="1100">
                          <a:effectLst/>
                        </a:rPr>
                        <a:t>、</a:t>
                      </a:r>
                      <a:r>
                        <a:rPr lang="en-US" sz="1100">
                          <a:effectLst/>
                        </a:rPr>
                        <a:t>     </a:t>
                      </a:r>
                      <a:r>
                        <a:rPr lang="zh-CN" sz="1100">
                          <a:effectLst/>
                        </a:rPr>
                        <a:t>考生登录成功。</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378761105"/>
                  </a:ext>
                </a:extLst>
              </a:tr>
              <a:tr h="0">
                <a:tc gridSpan="2">
                  <a:txBody>
                    <a:bodyPr/>
                    <a:lstStyle/>
                    <a:p>
                      <a:pPr algn="ctr"/>
                      <a:r>
                        <a:rPr lang="en-US" sz="1100">
                          <a:effectLst/>
                        </a:rPr>
                        <a:t>Postconditions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764152259"/>
                  </a:ext>
                </a:extLst>
              </a:tr>
              <a:tr h="0">
                <a:tc gridSpan="2">
                  <a:txBody>
                    <a:bodyPr/>
                    <a:lstStyle/>
                    <a:p>
                      <a:pPr algn="ctr"/>
                      <a:r>
                        <a:rPr lang="zh-CN" sz="1100" dirty="0">
                          <a:effectLst/>
                        </a:rPr>
                        <a:t>无</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672207637"/>
                  </a:ext>
                </a:extLst>
              </a:tr>
            </a:tbl>
          </a:graphicData>
        </a:graphic>
      </p:graphicFrame>
      <p:graphicFrame>
        <p:nvGraphicFramePr>
          <p:cNvPr id="70" name="表格 69">
            <a:extLst>
              <a:ext uri="{FF2B5EF4-FFF2-40B4-BE49-F238E27FC236}">
                <a16:creationId xmlns:a16="http://schemas.microsoft.com/office/drawing/2014/main" id="{F98F2927-F81D-4344-951F-50093D27FEF1}"/>
              </a:ext>
            </a:extLst>
          </p:cNvPr>
          <p:cNvGraphicFramePr>
            <a:graphicFrameLocks noGrp="1"/>
          </p:cNvGraphicFramePr>
          <p:nvPr>
            <p:extLst>
              <p:ext uri="{D42A27DB-BD31-4B8C-83A1-F6EECF244321}">
                <p14:modId xmlns:p14="http://schemas.microsoft.com/office/powerpoint/2010/main" val="2793285515"/>
              </p:ext>
            </p:extLst>
          </p:nvPr>
        </p:nvGraphicFramePr>
        <p:xfrm>
          <a:off x="3547584" y="1637982"/>
          <a:ext cx="5411470" cy="2346960"/>
        </p:xfrm>
        <a:graphic>
          <a:graphicData uri="http://schemas.openxmlformats.org/drawingml/2006/table">
            <a:tbl>
              <a:tblPr firstRow="1" firstCol="1" bandRow="1">
                <a:tableStyleId>{5C22544A-7EE6-4342-B048-85BDC9FD1C3A}</a:tableStyleId>
              </a:tblPr>
              <a:tblGrid>
                <a:gridCol w="2705735">
                  <a:extLst>
                    <a:ext uri="{9D8B030D-6E8A-4147-A177-3AD203B41FA5}">
                      <a16:colId xmlns:a16="http://schemas.microsoft.com/office/drawing/2014/main" val="846740786"/>
                    </a:ext>
                  </a:extLst>
                </a:gridCol>
                <a:gridCol w="2705735">
                  <a:extLst>
                    <a:ext uri="{9D8B030D-6E8A-4147-A177-3AD203B41FA5}">
                      <a16:colId xmlns:a16="http://schemas.microsoft.com/office/drawing/2014/main" val="2753242700"/>
                    </a:ext>
                  </a:extLst>
                </a:gridCol>
              </a:tblGrid>
              <a:tr h="0">
                <a:tc>
                  <a:txBody>
                    <a:bodyPr/>
                    <a:lstStyle/>
                    <a:p>
                      <a:pPr algn="ctr"/>
                      <a:r>
                        <a:rPr lang="en-US" sz="1100">
                          <a:effectLst/>
                        </a:rPr>
                        <a:t>Use case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管理员登录</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95877198"/>
                  </a:ext>
                </a:extLst>
              </a:tr>
              <a:tr h="0">
                <a:tc>
                  <a:txBody>
                    <a:bodyPr/>
                    <a:lstStyle/>
                    <a:p>
                      <a:pPr algn="ctr"/>
                      <a:r>
                        <a:rPr lang="en-US" sz="1100">
                          <a:effectLst/>
                        </a:rPr>
                        <a:t>Use case 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UC4</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42307155"/>
                  </a:ext>
                </a:extLst>
              </a:tr>
              <a:tr h="0">
                <a:tc>
                  <a:txBody>
                    <a:bodyPr/>
                    <a:lstStyle/>
                    <a:p>
                      <a:pPr algn="ctr"/>
                      <a:r>
                        <a:rPr lang="en-US" sz="1100">
                          <a:effectLst/>
                        </a:rPr>
                        <a:t>Actors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管理员</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35592930"/>
                  </a:ext>
                </a:extLst>
              </a:tr>
              <a:tr h="0">
                <a:tc gridSpan="2">
                  <a:txBody>
                    <a:bodyPr/>
                    <a:lstStyle/>
                    <a:p>
                      <a:pPr algn="ctr"/>
                      <a:r>
                        <a:rPr lang="en-US" sz="1100">
                          <a:effectLst/>
                        </a:rPr>
                        <a:t>Preconditions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12000746"/>
                  </a:ext>
                </a:extLst>
              </a:tr>
              <a:tr h="0">
                <a:tc gridSpan="2">
                  <a:txBody>
                    <a:bodyPr/>
                    <a:lstStyle/>
                    <a:p>
                      <a:pPr algn="ctr"/>
                      <a:r>
                        <a:rPr lang="zh-CN" sz="1100">
                          <a:effectLst/>
                        </a:rPr>
                        <a:t>管理员没有进行登录</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313736060"/>
                  </a:ext>
                </a:extLst>
              </a:tr>
              <a:tr h="0">
                <a:tc gridSpan="2">
                  <a:txBody>
                    <a:bodyPr/>
                    <a:lstStyle/>
                    <a:p>
                      <a:pPr algn="ctr"/>
                      <a:r>
                        <a:rPr lang="en-US" sz="1100">
                          <a:effectLst/>
                        </a:rPr>
                        <a:t>Flow of events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850272392"/>
                  </a:ext>
                </a:extLst>
              </a:tr>
              <a:tr h="0">
                <a:tc gridSpan="2">
                  <a:txBody>
                    <a:bodyPr/>
                    <a:lstStyle/>
                    <a:p>
                      <a:pPr marL="342900" lvl="0" indent="-342900" algn="ctr">
                        <a:buFont typeface="+mj-lt"/>
                        <a:buAutoNum type="arabicPeriod"/>
                      </a:pPr>
                      <a:r>
                        <a:rPr lang="zh-CN" sz="1100">
                          <a:effectLst/>
                        </a:rPr>
                        <a:t>管理员点击登录用例开始。</a:t>
                      </a:r>
                    </a:p>
                    <a:p>
                      <a:pPr marL="342900" lvl="0" indent="-342900" algn="ctr">
                        <a:buFont typeface="+mj-lt"/>
                        <a:buAutoNum type="arabicPeriod"/>
                      </a:pPr>
                      <a:r>
                        <a:rPr lang="zh-CN" sz="1100">
                          <a:effectLst/>
                        </a:rPr>
                        <a:t>系统要求管理员输入登录账号及密码。</a:t>
                      </a:r>
                    </a:p>
                    <a:p>
                      <a:pPr algn="ctr"/>
                      <a:r>
                        <a:rPr lang="en-US" sz="1100">
                          <a:effectLst/>
                        </a:rPr>
                        <a:t>3</a:t>
                      </a:r>
                      <a:r>
                        <a:rPr lang="zh-CN" sz="1100">
                          <a:effectLst/>
                        </a:rPr>
                        <a:t>、</a:t>
                      </a:r>
                      <a:r>
                        <a:rPr lang="en-US" sz="1100">
                          <a:effectLst/>
                        </a:rPr>
                        <a:t>      </a:t>
                      </a:r>
                      <a:r>
                        <a:rPr lang="zh-CN" sz="1100">
                          <a:effectLst/>
                        </a:rPr>
                        <a:t>管理员输入登录账号及密码。</a:t>
                      </a:r>
                    </a:p>
                    <a:p>
                      <a:pPr algn="ctr"/>
                      <a:r>
                        <a:rPr lang="en-US" sz="1100">
                          <a:effectLst/>
                        </a:rPr>
                        <a:t>4</a:t>
                      </a:r>
                      <a:r>
                        <a:rPr lang="zh-CN" sz="1100">
                          <a:effectLst/>
                        </a:rPr>
                        <a:t>、系统验证账号密码的正确性。</a:t>
                      </a:r>
                    </a:p>
                    <a:p>
                      <a:pPr indent="167640" algn="ctr"/>
                      <a:r>
                        <a:rPr lang="en-US" sz="1100">
                          <a:effectLst/>
                        </a:rPr>
                        <a:t>4.1</a:t>
                      </a:r>
                      <a:r>
                        <a:rPr lang="zh-CN" sz="1100">
                          <a:effectLst/>
                        </a:rPr>
                        <a:t>、密码错误，系统输出信息，要求管理员重新填写。</a:t>
                      </a:r>
                    </a:p>
                    <a:p>
                      <a:pPr algn="ctr"/>
                      <a:r>
                        <a:rPr lang="en-US" sz="1100">
                          <a:effectLst/>
                        </a:rPr>
                        <a:t>5</a:t>
                      </a:r>
                      <a:r>
                        <a:rPr lang="zh-CN" sz="1100">
                          <a:effectLst/>
                        </a:rPr>
                        <a:t>、</a:t>
                      </a:r>
                      <a:r>
                        <a:rPr lang="en-US" sz="1100">
                          <a:effectLst/>
                        </a:rPr>
                        <a:t>     </a:t>
                      </a:r>
                      <a:r>
                        <a:rPr lang="zh-CN" sz="1100">
                          <a:effectLst/>
                        </a:rPr>
                        <a:t>管理员登录成功。</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492235156"/>
                  </a:ext>
                </a:extLst>
              </a:tr>
              <a:tr h="0">
                <a:tc gridSpan="2">
                  <a:txBody>
                    <a:bodyPr/>
                    <a:lstStyle/>
                    <a:p>
                      <a:pPr algn="ctr"/>
                      <a:r>
                        <a:rPr lang="en-US" sz="1100">
                          <a:effectLst/>
                        </a:rPr>
                        <a:t>Postconditions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547957430"/>
                  </a:ext>
                </a:extLst>
              </a:tr>
              <a:tr h="0">
                <a:tc gridSpan="2">
                  <a:txBody>
                    <a:bodyPr/>
                    <a:lstStyle/>
                    <a:p>
                      <a:pPr algn="ctr"/>
                      <a:r>
                        <a:rPr lang="zh-CN" sz="1100" dirty="0">
                          <a:effectLst/>
                        </a:rPr>
                        <a:t>无</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703372112"/>
                  </a:ext>
                </a:extLst>
              </a:tr>
            </a:tbl>
          </a:graphicData>
        </a:graphic>
      </p:graphicFrame>
      <p:graphicFrame>
        <p:nvGraphicFramePr>
          <p:cNvPr id="71" name="表格 70">
            <a:extLst>
              <a:ext uri="{FF2B5EF4-FFF2-40B4-BE49-F238E27FC236}">
                <a16:creationId xmlns:a16="http://schemas.microsoft.com/office/drawing/2014/main" id="{70B15CC7-AF1D-4747-9595-FF8246A06DA3}"/>
              </a:ext>
            </a:extLst>
          </p:cNvPr>
          <p:cNvGraphicFramePr>
            <a:graphicFrameLocks noGrp="1"/>
          </p:cNvGraphicFramePr>
          <p:nvPr>
            <p:extLst>
              <p:ext uri="{D42A27DB-BD31-4B8C-83A1-F6EECF244321}">
                <p14:modId xmlns:p14="http://schemas.microsoft.com/office/powerpoint/2010/main" val="2392752834"/>
              </p:ext>
            </p:extLst>
          </p:nvPr>
        </p:nvGraphicFramePr>
        <p:xfrm>
          <a:off x="3547584" y="1804786"/>
          <a:ext cx="5411470" cy="2011680"/>
        </p:xfrm>
        <a:graphic>
          <a:graphicData uri="http://schemas.openxmlformats.org/drawingml/2006/table">
            <a:tbl>
              <a:tblPr firstRow="1" firstCol="1" bandRow="1">
                <a:tableStyleId>{5C22544A-7EE6-4342-B048-85BDC9FD1C3A}</a:tableStyleId>
              </a:tblPr>
              <a:tblGrid>
                <a:gridCol w="2705735">
                  <a:extLst>
                    <a:ext uri="{9D8B030D-6E8A-4147-A177-3AD203B41FA5}">
                      <a16:colId xmlns:a16="http://schemas.microsoft.com/office/drawing/2014/main" val="2559871801"/>
                    </a:ext>
                  </a:extLst>
                </a:gridCol>
                <a:gridCol w="2705735">
                  <a:extLst>
                    <a:ext uri="{9D8B030D-6E8A-4147-A177-3AD203B41FA5}">
                      <a16:colId xmlns:a16="http://schemas.microsoft.com/office/drawing/2014/main" val="1625087549"/>
                    </a:ext>
                  </a:extLst>
                </a:gridCol>
              </a:tblGrid>
              <a:tr h="0">
                <a:tc>
                  <a:txBody>
                    <a:bodyPr/>
                    <a:lstStyle/>
                    <a:p>
                      <a:pPr algn="ctr"/>
                      <a:r>
                        <a:rPr lang="en-US" sz="1100">
                          <a:effectLst/>
                        </a:rPr>
                        <a:t>Use case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考生查询</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51652669"/>
                  </a:ext>
                </a:extLst>
              </a:tr>
              <a:tr h="0">
                <a:tc>
                  <a:txBody>
                    <a:bodyPr/>
                    <a:lstStyle/>
                    <a:p>
                      <a:pPr algn="ctr"/>
                      <a:r>
                        <a:rPr lang="en-US" sz="1100">
                          <a:effectLst/>
                        </a:rPr>
                        <a:t>Use case 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UC5</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4212401"/>
                  </a:ext>
                </a:extLst>
              </a:tr>
              <a:tr h="0">
                <a:tc>
                  <a:txBody>
                    <a:bodyPr/>
                    <a:lstStyle/>
                    <a:p>
                      <a:pPr algn="ctr"/>
                      <a:r>
                        <a:rPr lang="en-US" sz="1100">
                          <a:effectLst/>
                        </a:rPr>
                        <a:t>Actors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考生</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32543363"/>
                  </a:ext>
                </a:extLst>
              </a:tr>
              <a:tr h="0">
                <a:tc gridSpan="2">
                  <a:txBody>
                    <a:bodyPr/>
                    <a:lstStyle/>
                    <a:p>
                      <a:pPr algn="ctr"/>
                      <a:r>
                        <a:rPr lang="en-US" sz="1100">
                          <a:effectLst/>
                        </a:rPr>
                        <a:t>Preconditions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47597728"/>
                  </a:ext>
                </a:extLst>
              </a:tr>
              <a:tr h="0">
                <a:tc gridSpan="2">
                  <a:txBody>
                    <a:bodyPr/>
                    <a:lstStyle/>
                    <a:p>
                      <a:pPr algn="ctr"/>
                      <a:r>
                        <a:rPr lang="zh-CN" sz="1100">
                          <a:effectLst/>
                        </a:rPr>
                        <a:t>无</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484367034"/>
                  </a:ext>
                </a:extLst>
              </a:tr>
              <a:tr h="0">
                <a:tc gridSpan="2">
                  <a:txBody>
                    <a:bodyPr/>
                    <a:lstStyle/>
                    <a:p>
                      <a:pPr algn="ctr"/>
                      <a:r>
                        <a:rPr lang="en-US" sz="1100">
                          <a:effectLst/>
                        </a:rPr>
                        <a:t>Flow of events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898551939"/>
                  </a:ext>
                </a:extLst>
              </a:tr>
              <a:tr h="0">
                <a:tc gridSpan="2">
                  <a:txBody>
                    <a:bodyPr/>
                    <a:lstStyle/>
                    <a:p>
                      <a:pPr marL="342900" lvl="0" indent="-342900" algn="ctr">
                        <a:buFont typeface="+mj-lt"/>
                        <a:buAutoNum type="arabicPeriod"/>
                      </a:pPr>
                      <a:r>
                        <a:rPr lang="zh-CN" sz="1100" dirty="0">
                          <a:effectLst/>
                        </a:rPr>
                        <a:t>考生点击查询用例开始。</a:t>
                      </a:r>
                    </a:p>
                    <a:p>
                      <a:pPr marL="342900" lvl="0" indent="-342900" algn="ctr">
                        <a:buFont typeface="+mj-lt"/>
                        <a:buAutoNum type="arabicPeriod"/>
                      </a:pPr>
                      <a:r>
                        <a:rPr lang="zh-CN" sz="1100" dirty="0">
                          <a:effectLst/>
                        </a:rPr>
                        <a:t>系统要求考生点击查询项目。</a:t>
                      </a:r>
                    </a:p>
                    <a:p>
                      <a:pPr marL="342900" lvl="0" indent="-342900" algn="ctr">
                        <a:buFont typeface="+mj-lt"/>
                        <a:buAutoNum type="arabicPeriod"/>
                      </a:pPr>
                      <a:r>
                        <a:rPr lang="zh-CN" sz="1100" dirty="0">
                          <a:effectLst/>
                        </a:rPr>
                        <a:t>考生点击查询项目。</a:t>
                      </a:r>
                    </a:p>
                    <a:p>
                      <a:pPr marL="342900" lvl="0" indent="-342900" algn="ctr">
                        <a:buFont typeface="+mj-lt"/>
                        <a:buAutoNum type="arabicPeriod"/>
                      </a:pPr>
                      <a:r>
                        <a:rPr lang="zh-CN" sz="1100" dirty="0">
                          <a:effectLst/>
                        </a:rPr>
                        <a:t>系统进入查询页面。</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523384092"/>
                  </a:ext>
                </a:extLst>
              </a:tr>
              <a:tr h="0">
                <a:tc gridSpan="2">
                  <a:txBody>
                    <a:bodyPr/>
                    <a:lstStyle/>
                    <a:p>
                      <a:pPr algn="ctr"/>
                      <a:r>
                        <a:rPr lang="en-US" sz="1100">
                          <a:effectLst/>
                        </a:rPr>
                        <a:t>Postconditions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629139766"/>
                  </a:ext>
                </a:extLst>
              </a:tr>
              <a:tr h="0">
                <a:tc gridSpan="2">
                  <a:txBody>
                    <a:bodyPr/>
                    <a:lstStyle/>
                    <a:p>
                      <a:pPr algn="ctr"/>
                      <a:r>
                        <a:rPr lang="zh-CN" sz="1100" dirty="0">
                          <a:effectLst/>
                        </a:rPr>
                        <a:t>无</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398253505"/>
                  </a:ext>
                </a:extLst>
              </a:tr>
            </a:tbl>
          </a:graphicData>
        </a:graphic>
      </p:graphicFrame>
      <p:graphicFrame>
        <p:nvGraphicFramePr>
          <p:cNvPr id="72" name="表格 71">
            <a:extLst>
              <a:ext uri="{FF2B5EF4-FFF2-40B4-BE49-F238E27FC236}">
                <a16:creationId xmlns:a16="http://schemas.microsoft.com/office/drawing/2014/main" id="{5B0CCF45-42BC-4E97-B9F5-328D5F5FBB1C}"/>
              </a:ext>
            </a:extLst>
          </p:cNvPr>
          <p:cNvGraphicFramePr>
            <a:graphicFrameLocks noGrp="1"/>
          </p:cNvGraphicFramePr>
          <p:nvPr>
            <p:extLst>
              <p:ext uri="{D42A27DB-BD31-4B8C-83A1-F6EECF244321}">
                <p14:modId xmlns:p14="http://schemas.microsoft.com/office/powerpoint/2010/main" val="2035023317"/>
              </p:ext>
            </p:extLst>
          </p:nvPr>
        </p:nvGraphicFramePr>
        <p:xfrm>
          <a:off x="3539584" y="2038006"/>
          <a:ext cx="5411470" cy="2011680"/>
        </p:xfrm>
        <a:graphic>
          <a:graphicData uri="http://schemas.openxmlformats.org/drawingml/2006/table">
            <a:tbl>
              <a:tblPr firstRow="1" firstCol="1" bandRow="1">
                <a:tableStyleId>{5C22544A-7EE6-4342-B048-85BDC9FD1C3A}</a:tableStyleId>
              </a:tblPr>
              <a:tblGrid>
                <a:gridCol w="2705735">
                  <a:extLst>
                    <a:ext uri="{9D8B030D-6E8A-4147-A177-3AD203B41FA5}">
                      <a16:colId xmlns:a16="http://schemas.microsoft.com/office/drawing/2014/main" val="921772192"/>
                    </a:ext>
                  </a:extLst>
                </a:gridCol>
                <a:gridCol w="2705735">
                  <a:extLst>
                    <a:ext uri="{9D8B030D-6E8A-4147-A177-3AD203B41FA5}">
                      <a16:colId xmlns:a16="http://schemas.microsoft.com/office/drawing/2014/main" val="3607139018"/>
                    </a:ext>
                  </a:extLst>
                </a:gridCol>
              </a:tblGrid>
              <a:tr h="0">
                <a:tc>
                  <a:txBody>
                    <a:bodyPr/>
                    <a:lstStyle/>
                    <a:p>
                      <a:pPr algn="ctr"/>
                      <a:r>
                        <a:rPr lang="en-US" sz="1100">
                          <a:effectLst/>
                        </a:rPr>
                        <a:t>Use case</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查询考试记录</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6115432"/>
                  </a:ext>
                </a:extLst>
              </a:tr>
              <a:tr h="0">
                <a:tc>
                  <a:txBody>
                    <a:bodyPr/>
                    <a:lstStyle/>
                    <a:p>
                      <a:pPr algn="ctr"/>
                      <a:r>
                        <a:rPr lang="en-US" sz="1100">
                          <a:effectLst/>
                        </a:rPr>
                        <a:t>Use case ID</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100">
                          <a:effectLst/>
                        </a:rPr>
                        <a:t>UC6</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90000398"/>
                  </a:ext>
                </a:extLst>
              </a:tr>
              <a:tr h="0">
                <a:tc>
                  <a:txBody>
                    <a:bodyPr/>
                    <a:lstStyle/>
                    <a:p>
                      <a:pPr algn="ctr"/>
                      <a:r>
                        <a:rPr lang="en-US" sz="1100">
                          <a:effectLst/>
                        </a:rPr>
                        <a:t>Actors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100">
                          <a:effectLst/>
                        </a:rPr>
                        <a:t>考生</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9965310"/>
                  </a:ext>
                </a:extLst>
              </a:tr>
              <a:tr h="0">
                <a:tc gridSpan="2">
                  <a:txBody>
                    <a:bodyPr/>
                    <a:lstStyle/>
                    <a:p>
                      <a:pPr algn="ctr"/>
                      <a:r>
                        <a:rPr lang="en-US" sz="1100">
                          <a:effectLst/>
                        </a:rPr>
                        <a:t>Preconditions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43575247"/>
                  </a:ext>
                </a:extLst>
              </a:tr>
              <a:tr h="0">
                <a:tc gridSpan="2">
                  <a:txBody>
                    <a:bodyPr/>
                    <a:lstStyle/>
                    <a:p>
                      <a:pPr algn="ctr"/>
                      <a:r>
                        <a:rPr lang="zh-CN" sz="1100">
                          <a:effectLst/>
                        </a:rPr>
                        <a:t>系统进入查询页面</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129668278"/>
                  </a:ext>
                </a:extLst>
              </a:tr>
              <a:tr h="0">
                <a:tc gridSpan="2">
                  <a:txBody>
                    <a:bodyPr/>
                    <a:lstStyle/>
                    <a:p>
                      <a:pPr algn="ctr"/>
                      <a:r>
                        <a:rPr lang="en-US" sz="1100">
                          <a:effectLst/>
                        </a:rPr>
                        <a:t>Flow of events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928243920"/>
                  </a:ext>
                </a:extLst>
              </a:tr>
              <a:tr h="0">
                <a:tc gridSpan="2">
                  <a:txBody>
                    <a:bodyPr/>
                    <a:lstStyle/>
                    <a:p>
                      <a:pPr marL="342900" lvl="0" indent="-342900" algn="ctr">
                        <a:buFont typeface="+mj-lt"/>
                        <a:buAutoNum type="arabicPeriod"/>
                      </a:pPr>
                      <a:r>
                        <a:rPr lang="zh-CN" sz="1100" dirty="0">
                          <a:effectLst/>
                        </a:rPr>
                        <a:t>考生点击查询考试记录用例开始。</a:t>
                      </a:r>
                    </a:p>
                    <a:p>
                      <a:pPr marL="342900" lvl="0" indent="-342900" algn="ctr">
                        <a:buFont typeface="+mj-lt"/>
                        <a:buAutoNum type="arabicPeriod"/>
                      </a:pPr>
                      <a:r>
                        <a:rPr lang="zh-CN" sz="1100" dirty="0">
                          <a:effectLst/>
                        </a:rPr>
                        <a:t>系统开始搜索考生的考试记录。</a:t>
                      </a:r>
                    </a:p>
                    <a:p>
                      <a:pPr indent="167640" algn="ctr"/>
                      <a:r>
                        <a:rPr lang="en-US" sz="1100" dirty="0">
                          <a:effectLst/>
                        </a:rPr>
                        <a:t>2.1</a:t>
                      </a:r>
                      <a:r>
                        <a:rPr lang="zh-CN" sz="1100" dirty="0">
                          <a:effectLst/>
                        </a:rPr>
                        <a:t>、系统没有搜索到考生的考试记录，返回空值。</a:t>
                      </a:r>
                    </a:p>
                    <a:p>
                      <a:pPr algn="ctr"/>
                      <a:r>
                        <a:rPr lang="en-US" sz="1100" dirty="0">
                          <a:effectLst/>
                        </a:rPr>
                        <a:t>3</a:t>
                      </a:r>
                      <a:r>
                        <a:rPr lang="zh-CN" sz="1100" dirty="0">
                          <a:effectLst/>
                        </a:rPr>
                        <a:t>、系统搜索到考生的考试记录并将其输出。</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802162432"/>
                  </a:ext>
                </a:extLst>
              </a:tr>
              <a:tr h="0">
                <a:tc gridSpan="2">
                  <a:txBody>
                    <a:bodyPr/>
                    <a:lstStyle/>
                    <a:p>
                      <a:pPr algn="ctr"/>
                      <a:r>
                        <a:rPr lang="en-US" sz="1100">
                          <a:effectLst/>
                        </a:rPr>
                        <a:t>Postconditions</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822222846"/>
                  </a:ext>
                </a:extLst>
              </a:tr>
              <a:tr h="0">
                <a:tc gridSpan="2">
                  <a:txBody>
                    <a:bodyPr/>
                    <a:lstStyle/>
                    <a:p>
                      <a:pPr algn="ctr"/>
                      <a:r>
                        <a:rPr lang="en-US" sz="1100" dirty="0">
                          <a:effectLst/>
                        </a:rPr>
                        <a:t>1</a:t>
                      </a:r>
                      <a:r>
                        <a:rPr lang="zh-CN" sz="1100" dirty="0">
                          <a:effectLst/>
                        </a:rPr>
                        <a:t>、系统输出考生的考试记录。</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679877825"/>
                  </a:ext>
                </a:extLst>
              </a:tr>
            </a:tbl>
          </a:graphicData>
        </a:graphic>
      </p:graphicFrame>
    </p:spTree>
    <p:extLst>
      <p:ext uri="{BB962C8B-B14F-4D97-AF65-F5344CB8AC3E}">
        <p14:creationId xmlns:p14="http://schemas.microsoft.com/office/powerpoint/2010/main" val="606348830"/>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randombar(horizontal)">
                                      <p:cBhvr>
                                        <p:cTn id="10" dur="500"/>
                                        <p:tgtEl>
                                          <p:spTgt spid="38"/>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randombar(horizontal)">
                                      <p:cBhvr>
                                        <p:cTn id="14" dur="750"/>
                                        <p:tgtEl>
                                          <p:spTgt spid="58"/>
                                        </p:tgtEl>
                                      </p:cBhvr>
                                    </p:animEffect>
                                  </p:childTnLst>
                                </p:cTn>
                              </p:par>
                            </p:childTnLst>
                          </p:cTn>
                        </p:par>
                        <p:par>
                          <p:cTn id="15" fill="hold">
                            <p:stCondLst>
                              <p:cond delay="1250"/>
                            </p:stCondLst>
                            <p:childTnLst>
                              <p:par>
                                <p:cTn id="16" presetID="14" presetClass="entr" presetSubtype="10"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randombar(horizontal)">
                                      <p:cBhvr>
                                        <p:cTn id="18" dur="750"/>
                                        <p:tgtEl>
                                          <p:spTgt spid="6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par>
                                <p:cTn id="24" presetID="16" presetClass="entr" presetSubtype="21" fill="hold" nodeType="withEffect">
                                  <p:stCondLst>
                                    <p:cond delay="70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wipe(down)">
                                      <p:cBhvr>
                                        <p:cTn id="41" dur="580">
                                          <p:stCondLst>
                                            <p:cond delay="0"/>
                                          </p:stCondLst>
                                        </p:cTn>
                                        <p:tgtEl>
                                          <p:spTgt spid="68"/>
                                        </p:tgtEl>
                                      </p:cBhvr>
                                    </p:animEffect>
                                    <p:anim calcmode="lin" valueType="num">
                                      <p:cBhvr>
                                        <p:cTn id="42" dur="1822" tmFilter="0,0; 0.14,0.36; 0.43,0.73; 0.71,0.91; 1.0,1.0">
                                          <p:stCondLst>
                                            <p:cond delay="0"/>
                                          </p:stCondLst>
                                        </p:cTn>
                                        <p:tgtEl>
                                          <p:spTgt spid="6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6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6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6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68"/>
                                        </p:tgtEl>
                                        <p:attrNameLst>
                                          <p:attrName>ppt_y</p:attrName>
                                        </p:attrNameLst>
                                      </p:cBhvr>
                                      <p:tavLst>
                                        <p:tav tm="0" fmla="#ppt_y-sin(pi*$)/81">
                                          <p:val>
                                            <p:fltVal val="0"/>
                                          </p:val>
                                        </p:tav>
                                        <p:tav tm="100000">
                                          <p:val>
                                            <p:fltVal val="1"/>
                                          </p:val>
                                        </p:tav>
                                      </p:tavLst>
                                    </p:anim>
                                    <p:animScale>
                                      <p:cBhvr>
                                        <p:cTn id="47" dur="26">
                                          <p:stCondLst>
                                            <p:cond delay="650"/>
                                          </p:stCondLst>
                                        </p:cTn>
                                        <p:tgtEl>
                                          <p:spTgt spid="68"/>
                                        </p:tgtEl>
                                      </p:cBhvr>
                                      <p:to x="100000" y="60000"/>
                                    </p:animScale>
                                    <p:animScale>
                                      <p:cBhvr>
                                        <p:cTn id="48" dur="166" decel="50000">
                                          <p:stCondLst>
                                            <p:cond delay="676"/>
                                          </p:stCondLst>
                                        </p:cTn>
                                        <p:tgtEl>
                                          <p:spTgt spid="68"/>
                                        </p:tgtEl>
                                      </p:cBhvr>
                                      <p:to x="100000" y="100000"/>
                                    </p:animScale>
                                    <p:animScale>
                                      <p:cBhvr>
                                        <p:cTn id="49" dur="26">
                                          <p:stCondLst>
                                            <p:cond delay="1312"/>
                                          </p:stCondLst>
                                        </p:cTn>
                                        <p:tgtEl>
                                          <p:spTgt spid="68"/>
                                        </p:tgtEl>
                                      </p:cBhvr>
                                      <p:to x="100000" y="80000"/>
                                    </p:animScale>
                                    <p:animScale>
                                      <p:cBhvr>
                                        <p:cTn id="50" dur="166" decel="50000">
                                          <p:stCondLst>
                                            <p:cond delay="1338"/>
                                          </p:stCondLst>
                                        </p:cTn>
                                        <p:tgtEl>
                                          <p:spTgt spid="68"/>
                                        </p:tgtEl>
                                      </p:cBhvr>
                                      <p:to x="100000" y="100000"/>
                                    </p:animScale>
                                    <p:animScale>
                                      <p:cBhvr>
                                        <p:cTn id="51" dur="26">
                                          <p:stCondLst>
                                            <p:cond delay="1642"/>
                                          </p:stCondLst>
                                        </p:cTn>
                                        <p:tgtEl>
                                          <p:spTgt spid="68"/>
                                        </p:tgtEl>
                                      </p:cBhvr>
                                      <p:to x="100000" y="90000"/>
                                    </p:animScale>
                                    <p:animScale>
                                      <p:cBhvr>
                                        <p:cTn id="52" dur="166" decel="50000">
                                          <p:stCondLst>
                                            <p:cond delay="1668"/>
                                          </p:stCondLst>
                                        </p:cTn>
                                        <p:tgtEl>
                                          <p:spTgt spid="68"/>
                                        </p:tgtEl>
                                      </p:cBhvr>
                                      <p:to x="100000" y="100000"/>
                                    </p:animScale>
                                    <p:animScale>
                                      <p:cBhvr>
                                        <p:cTn id="53" dur="26">
                                          <p:stCondLst>
                                            <p:cond delay="1808"/>
                                          </p:stCondLst>
                                        </p:cTn>
                                        <p:tgtEl>
                                          <p:spTgt spid="68"/>
                                        </p:tgtEl>
                                      </p:cBhvr>
                                      <p:to x="100000" y="95000"/>
                                    </p:animScale>
                                    <p:animScale>
                                      <p:cBhvr>
                                        <p:cTn id="54" dur="166" decel="50000">
                                          <p:stCondLst>
                                            <p:cond delay="1834"/>
                                          </p:stCondLst>
                                        </p:cTn>
                                        <p:tgtEl>
                                          <p:spTgt spid="68"/>
                                        </p:tgtEl>
                                      </p:cBhvr>
                                      <p:to x="100000" y="100000"/>
                                    </p:animScale>
                                  </p:childTnLst>
                                  <p:subTnLst>
                                    <p:set>
                                      <p:cBhvr override="childStyle">
                                        <p:cTn dur="1" fill="hold" display="0" masterRel="nextClick" afterEffect="1"/>
                                        <p:tgtEl>
                                          <p:spTgt spid="68"/>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45" presetClass="entr" presetSubtype="0" fill="hold" nodeType="click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2000"/>
                                        <p:tgtEl>
                                          <p:spTgt spid="71"/>
                                        </p:tgtEl>
                                      </p:cBhvr>
                                    </p:animEffect>
                                    <p:anim calcmode="lin" valueType="num">
                                      <p:cBhvr>
                                        <p:cTn id="60" dur="2000" fill="hold"/>
                                        <p:tgtEl>
                                          <p:spTgt spid="71"/>
                                        </p:tgtEl>
                                        <p:attrNameLst>
                                          <p:attrName>ppt_w</p:attrName>
                                        </p:attrNameLst>
                                      </p:cBhvr>
                                      <p:tavLst>
                                        <p:tav tm="0" fmla="#ppt_w*sin(2.5*pi*$)">
                                          <p:val>
                                            <p:fltVal val="0"/>
                                          </p:val>
                                        </p:tav>
                                        <p:tav tm="100000">
                                          <p:val>
                                            <p:fltVal val="1"/>
                                          </p:val>
                                        </p:tav>
                                      </p:tavLst>
                                    </p:anim>
                                    <p:anim calcmode="lin" valueType="num">
                                      <p:cBhvr>
                                        <p:cTn id="61" dur="2000" fill="hold"/>
                                        <p:tgtEl>
                                          <p:spTgt spid="7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72"/>
                                        </p:tgtEl>
                                        <p:attrNameLst>
                                          <p:attrName>style.visibility</p:attrName>
                                        </p:attrNameLst>
                                      </p:cBhvr>
                                      <p:to>
                                        <p:strVal val="visible"/>
                                      </p:to>
                                    </p:set>
                                    <p:animEffect transition="in" filter="fade">
                                      <p:cBhvr>
                                        <p:cTn id="66" dur="1000"/>
                                        <p:tgtEl>
                                          <p:spTgt spid="72"/>
                                        </p:tgtEl>
                                      </p:cBhvr>
                                    </p:animEffect>
                                    <p:anim calcmode="lin" valueType="num">
                                      <p:cBhvr>
                                        <p:cTn id="67" dur="1000" fill="hold"/>
                                        <p:tgtEl>
                                          <p:spTgt spid="72"/>
                                        </p:tgtEl>
                                        <p:attrNameLst>
                                          <p:attrName>ppt_x</p:attrName>
                                        </p:attrNameLst>
                                      </p:cBhvr>
                                      <p:tavLst>
                                        <p:tav tm="0">
                                          <p:val>
                                            <p:strVal val="#ppt_x"/>
                                          </p:val>
                                        </p:tav>
                                        <p:tav tm="100000">
                                          <p:val>
                                            <p:strVal val="#ppt_x"/>
                                          </p:val>
                                        </p:tav>
                                      </p:tavLst>
                                    </p:anim>
                                    <p:anim calcmode="lin" valueType="num">
                                      <p:cBhvr>
                                        <p:cTn id="68" dur="1000" fill="hold"/>
                                        <p:tgtEl>
                                          <p:spTgt spid="7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72"/>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ppt_x"/>
                                          </p:val>
                                        </p:tav>
                                        <p:tav tm="100000">
                                          <p:val>
                                            <p:strVal val="#ppt_x"/>
                                          </p:val>
                                        </p:tav>
                                      </p:tavLst>
                                    </p:anim>
                                    <p:anim calcmode="lin" valueType="num">
                                      <p:cBhvr additive="base">
                                        <p:cTn id="7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8"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a:extLst>
              <a:ext uri="{FF2B5EF4-FFF2-40B4-BE49-F238E27FC236}">
                <a16:creationId xmlns:a16="http://schemas.microsoft.com/office/drawing/2014/main" id="{3CFE4869-9A22-4BA2-BE4E-D9EBCAADFF1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zh-CN" altLang="en-US" sz="2000" dirty="0">
                <a:solidFill>
                  <a:schemeClr val="tx1">
                    <a:lumMod val="75000"/>
                    <a:lumOff val="25000"/>
                  </a:schemeClr>
                </a:solidFill>
                <a:cs typeface="+mn-ea"/>
                <a:sym typeface="+mn-lt"/>
              </a:rPr>
              <a:t>用  例  图</a:t>
            </a:r>
          </a:p>
        </p:txBody>
      </p:sp>
      <p:sp>
        <p:nvSpPr>
          <p:cNvPr id="70" name="TextBox 8">
            <a:extLst>
              <a:ext uri="{FF2B5EF4-FFF2-40B4-BE49-F238E27FC236}">
                <a16:creationId xmlns:a16="http://schemas.microsoft.com/office/drawing/2014/main" id="{147E5440-359B-4564-A105-275494751300}"/>
              </a:ext>
            </a:extLst>
          </p:cNvPr>
          <p:cNvSpPr txBox="1">
            <a:spLocks noChangeArrowheads="1"/>
          </p:cNvSpPr>
          <p:nvPr/>
        </p:nvSpPr>
        <p:spPr bwMode="auto">
          <a:xfrm>
            <a:off x="903429" y="509969"/>
            <a:ext cx="2440927" cy="24622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1" hangingPunct="1"/>
            <a:r>
              <a:rPr lang="en-US" altLang="zh-CN" sz="1600" b="0" i="0" dirty="0">
                <a:solidFill>
                  <a:srgbClr val="000000"/>
                </a:solidFill>
                <a:effectLst/>
                <a:latin typeface="PingFangSC-Regular"/>
              </a:rPr>
              <a:t>Use case diagram</a:t>
            </a:r>
            <a:endParaRPr lang="zh-CN" altLang="en-US" sz="1050" dirty="0">
              <a:solidFill>
                <a:schemeClr val="tx1">
                  <a:lumMod val="75000"/>
                  <a:lumOff val="25000"/>
                </a:schemeClr>
              </a:solidFill>
              <a:latin typeface="+mj-lt"/>
              <a:cs typeface="+mn-ea"/>
              <a:sym typeface="+mn-lt"/>
            </a:endParaRPr>
          </a:p>
        </p:txBody>
      </p:sp>
      <p:sp>
        <p:nvSpPr>
          <p:cNvPr id="72" name="椭圆 71">
            <a:extLst>
              <a:ext uri="{FF2B5EF4-FFF2-40B4-BE49-F238E27FC236}">
                <a16:creationId xmlns:a16="http://schemas.microsoft.com/office/drawing/2014/main" id="{D576122D-B27A-40A2-8BD0-D7E85AF6664B}"/>
              </a:ext>
            </a:extLst>
          </p:cNvPr>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FA7139A-F025-4D6F-A7FE-6ABAB01D9C87}"/>
              </a:ext>
            </a:extLst>
          </p:cNvPr>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6" name="图片 75">
            <a:extLst>
              <a:ext uri="{FF2B5EF4-FFF2-40B4-BE49-F238E27FC236}">
                <a16:creationId xmlns:a16="http://schemas.microsoft.com/office/drawing/2014/main" id="{9297A2A9-E55F-44AA-905E-1904C183C115}"/>
              </a:ext>
            </a:extLst>
          </p:cNvPr>
          <p:cNvPicPr/>
          <p:nvPr/>
        </p:nvPicPr>
        <p:blipFill rotWithShape="1">
          <a:blip r:embed="rId3" cstate="print"/>
          <a:srcRect l="7153" t="2393" r="11696" b="1945"/>
          <a:stretch/>
        </p:blipFill>
        <p:spPr bwMode="auto">
          <a:xfrm>
            <a:off x="3756257" y="525881"/>
            <a:ext cx="4548157" cy="4530738"/>
          </a:xfrm>
          <a:prstGeom prst="rect">
            <a:avLst/>
          </a:prstGeom>
          <a:noFill/>
          <a:ln>
            <a:noFill/>
          </a:ln>
          <a:extLst>
            <a:ext uri="{53640926-AAD7-44D8-BBD7-CCE9431645EC}">
              <a14:shadowObscured xmlns:a14="http://schemas.microsoft.com/office/drawing/2010/main"/>
            </a:ext>
          </a:extLst>
        </p:spPr>
      </p:pic>
      <p:sp>
        <p:nvSpPr>
          <p:cNvPr id="78" name="文本框 77">
            <a:extLst>
              <a:ext uri="{FF2B5EF4-FFF2-40B4-BE49-F238E27FC236}">
                <a16:creationId xmlns:a16="http://schemas.microsoft.com/office/drawing/2014/main" id="{5465ABD1-DA06-4E1C-9EB1-BB57D3D6D381}"/>
              </a:ext>
            </a:extLst>
          </p:cNvPr>
          <p:cNvSpPr txBox="1"/>
          <p:nvPr/>
        </p:nvSpPr>
        <p:spPr>
          <a:xfrm>
            <a:off x="3093105" y="1765055"/>
            <a:ext cx="457201" cy="1613390"/>
          </a:xfrm>
          <a:prstGeom prst="rect">
            <a:avLst/>
          </a:prstGeom>
          <a:noFill/>
        </p:spPr>
        <p:txBody>
          <a:bodyPr wrap="square" rtlCol="0">
            <a:spAutoFit/>
          </a:bodyPr>
          <a:lstStyle/>
          <a:p>
            <a:pPr>
              <a:lnSpc>
                <a:spcPct val="150000"/>
              </a:lnSpc>
            </a:pPr>
            <a:r>
              <a:rPr lang="zh-CN" altLang="en-US" dirty="0"/>
              <a:t>图</a:t>
            </a:r>
            <a:endParaRPr lang="en-US" altLang="zh-CN" dirty="0"/>
          </a:p>
          <a:p>
            <a:pPr>
              <a:lnSpc>
                <a:spcPct val="150000"/>
              </a:lnSpc>
            </a:pPr>
            <a:r>
              <a:rPr lang="en-US" altLang="zh-CN" dirty="0"/>
              <a:t> 5</a:t>
            </a:r>
          </a:p>
          <a:p>
            <a:pPr>
              <a:lnSpc>
                <a:spcPct val="150000"/>
              </a:lnSpc>
            </a:pPr>
            <a:r>
              <a:rPr lang="zh-CN" altLang="en-US" dirty="0"/>
              <a:t>用</a:t>
            </a:r>
            <a:endParaRPr lang="en-US" altLang="zh-CN" dirty="0"/>
          </a:p>
          <a:p>
            <a:pPr>
              <a:lnSpc>
                <a:spcPct val="150000"/>
              </a:lnSpc>
            </a:pPr>
            <a:r>
              <a:rPr lang="zh-CN" altLang="en-US" dirty="0"/>
              <a:t>例</a:t>
            </a:r>
            <a:endParaRPr lang="en-US" altLang="zh-CN" dirty="0"/>
          </a:p>
          <a:p>
            <a:pPr>
              <a:lnSpc>
                <a:spcPct val="150000"/>
              </a:lnSpc>
            </a:pPr>
            <a:r>
              <a:rPr lang="zh-CN" altLang="en-US" dirty="0"/>
              <a:t>图</a:t>
            </a:r>
          </a:p>
        </p:txBody>
      </p:sp>
      <p:grpSp>
        <p:nvGrpSpPr>
          <p:cNvPr id="79" name="组合 78">
            <a:extLst>
              <a:ext uri="{FF2B5EF4-FFF2-40B4-BE49-F238E27FC236}">
                <a16:creationId xmlns:a16="http://schemas.microsoft.com/office/drawing/2014/main" id="{AD8FBD52-0003-4109-ABA7-FD32FE93AF43}"/>
              </a:ext>
            </a:extLst>
          </p:cNvPr>
          <p:cNvGrpSpPr/>
          <p:nvPr/>
        </p:nvGrpSpPr>
        <p:grpSpPr>
          <a:xfrm>
            <a:off x="850381" y="1823703"/>
            <a:ext cx="1721645" cy="2645915"/>
            <a:chOff x="719417" y="924186"/>
            <a:chExt cx="2177519" cy="3346073"/>
          </a:xfrm>
        </p:grpSpPr>
        <p:grpSp>
          <p:nvGrpSpPr>
            <p:cNvPr id="80" name="Group 14">
              <a:extLst>
                <a:ext uri="{FF2B5EF4-FFF2-40B4-BE49-F238E27FC236}">
                  <a16:creationId xmlns:a16="http://schemas.microsoft.com/office/drawing/2014/main" id="{DA2DF268-C0CB-4AE8-92C7-C1DFD82B915F}"/>
                </a:ext>
              </a:extLst>
            </p:cNvPr>
            <p:cNvGrpSpPr/>
            <p:nvPr/>
          </p:nvGrpSpPr>
          <p:grpSpPr bwMode="auto">
            <a:xfrm flipH="1">
              <a:off x="719417" y="1320154"/>
              <a:ext cx="1517119" cy="2950105"/>
              <a:chOff x="6476" y="614"/>
              <a:chExt cx="559" cy="1087"/>
            </a:xfrm>
            <a:solidFill>
              <a:schemeClr val="tx1">
                <a:lumMod val="65000"/>
                <a:lumOff val="35000"/>
              </a:schemeClr>
            </a:solidFill>
          </p:grpSpPr>
          <p:sp>
            <p:nvSpPr>
              <p:cNvPr id="87" name="Freeform 10">
                <a:extLst>
                  <a:ext uri="{FF2B5EF4-FFF2-40B4-BE49-F238E27FC236}">
                    <a16:creationId xmlns:a16="http://schemas.microsoft.com/office/drawing/2014/main" id="{81AF423F-5889-4ADD-8567-7213D1049990}"/>
                  </a:ext>
                </a:extLst>
              </p:cNvPr>
              <p:cNvSpPr/>
              <p:nvPr/>
            </p:nvSpPr>
            <p:spPr bwMode="auto">
              <a:xfrm flipV="1">
                <a:off x="6727" y="614"/>
                <a:ext cx="272" cy="265"/>
              </a:xfrm>
              <a:custGeom>
                <a:avLst/>
                <a:gdLst>
                  <a:gd name="T0" fmla="*/ 546 w 1187"/>
                  <a:gd name="T1" fmla="*/ 1128 h 1165"/>
                  <a:gd name="T2" fmla="*/ 1159 w 1187"/>
                  <a:gd name="T3" fmla="*/ 626 h 1165"/>
                  <a:gd name="T4" fmla="*/ 767 w 1187"/>
                  <a:gd name="T5" fmla="*/ 43 h 1165"/>
                  <a:gd name="T6" fmla="*/ 308 w 1187"/>
                  <a:gd name="T7" fmla="*/ 105 h 1165"/>
                  <a:gd name="T8" fmla="*/ 68 w 1187"/>
                  <a:gd name="T9" fmla="*/ 715 h 1165"/>
                  <a:gd name="T10" fmla="*/ 546 w 1187"/>
                  <a:gd name="T11" fmla="*/ 1128 h 1165"/>
                </a:gdLst>
                <a:ahLst/>
                <a:cxnLst>
                  <a:cxn ang="0">
                    <a:pos x="T0" y="T1"/>
                  </a:cxn>
                  <a:cxn ang="0">
                    <a:pos x="T2" y="T3"/>
                  </a:cxn>
                  <a:cxn ang="0">
                    <a:pos x="T4" y="T5"/>
                  </a:cxn>
                  <a:cxn ang="0">
                    <a:pos x="T6" y="T7"/>
                  </a:cxn>
                  <a:cxn ang="0">
                    <a:pos x="T8" y="T9"/>
                  </a:cxn>
                  <a:cxn ang="0">
                    <a:pos x="T10" y="T11"/>
                  </a:cxn>
                </a:cxnLst>
                <a:rect l="0" t="0" r="r" b="b"/>
                <a:pathLst>
                  <a:path w="1187" h="1165">
                    <a:moveTo>
                      <a:pt x="546" y="1128"/>
                    </a:moveTo>
                    <a:cubicBezTo>
                      <a:pt x="843" y="1165"/>
                      <a:pt x="1137" y="923"/>
                      <a:pt x="1159" y="626"/>
                    </a:cubicBezTo>
                    <a:cubicBezTo>
                      <a:pt x="1187" y="371"/>
                      <a:pt x="1012" y="114"/>
                      <a:pt x="767" y="43"/>
                    </a:cubicBezTo>
                    <a:cubicBezTo>
                      <a:pt x="615" y="0"/>
                      <a:pt x="443" y="20"/>
                      <a:pt x="308" y="105"/>
                    </a:cubicBezTo>
                    <a:cubicBezTo>
                      <a:pt x="111" y="230"/>
                      <a:pt x="0" y="487"/>
                      <a:pt x="68" y="715"/>
                    </a:cubicBezTo>
                    <a:cubicBezTo>
                      <a:pt x="121" y="936"/>
                      <a:pt x="323" y="1102"/>
                      <a:pt x="546" y="11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88" tIns="45694" rIns="91388" bIns="45694" numCol="1" anchor="t" anchorCtr="0" compatLnSpc="1"/>
              <a:lstStyle/>
              <a:p>
                <a:endParaRPr lang="zh-CN" altLang="en-US" sz="1999" dirty="0">
                  <a:cs typeface="+mn-ea"/>
                  <a:sym typeface="+mn-lt"/>
                </a:endParaRPr>
              </a:p>
            </p:txBody>
          </p:sp>
          <p:sp>
            <p:nvSpPr>
              <p:cNvPr id="88" name="Freeform 12">
                <a:extLst>
                  <a:ext uri="{FF2B5EF4-FFF2-40B4-BE49-F238E27FC236}">
                    <a16:creationId xmlns:a16="http://schemas.microsoft.com/office/drawing/2014/main" id="{D423038B-A9A2-4F8C-A993-4A48406D2FA0}"/>
                  </a:ext>
                </a:extLst>
              </p:cNvPr>
              <p:cNvSpPr/>
              <p:nvPr/>
            </p:nvSpPr>
            <p:spPr bwMode="auto">
              <a:xfrm flipV="1">
                <a:off x="6476" y="903"/>
                <a:ext cx="485" cy="798"/>
              </a:xfrm>
              <a:custGeom>
                <a:avLst/>
                <a:gdLst>
                  <a:gd name="T0" fmla="*/ 1539 w 2208"/>
                  <a:gd name="T1" fmla="*/ 3515 h 3515"/>
                  <a:gd name="T2" fmla="*/ 2070 w 2208"/>
                  <a:gd name="T3" fmla="*/ 3487 h 3515"/>
                  <a:gd name="T4" fmla="*/ 2131 w 2208"/>
                  <a:gd name="T5" fmla="*/ 2626 h 3515"/>
                  <a:gd name="T6" fmla="*/ 2123 w 2208"/>
                  <a:gd name="T7" fmla="*/ 1758 h 3515"/>
                  <a:gd name="T8" fmla="*/ 1927 w 2208"/>
                  <a:gd name="T9" fmla="*/ 1030 h 3515"/>
                  <a:gd name="T10" fmla="*/ 2056 w 2208"/>
                  <a:gd name="T11" fmla="*/ 837 h 3515"/>
                  <a:gd name="T12" fmla="*/ 1679 w 2208"/>
                  <a:gd name="T13" fmla="*/ 525 h 3515"/>
                  <a:gd name="T14" fmla="*/ 1545 w 2208"/>
                  <a:gd name="T15" fmla="*/ 821 h 3515"/>
                  <a:gd name="T16" fmla="*/ 1487 w 2208"/>
                  <a:gd name="T17" fmla="*/ 1610 h 3515"/>
                  <a:gd name="T18" fmla="*/ 1072 w 2208"/>
                  <a:gd name="T19" fmla="*/ 976 h 3515"/>
                  <a:gd name="T20" fmla="*/ 1216 w 2208"/>
                  <a:gd name="T21" fmla="*/ 73 h 3515"/>
                  <a:gd name="T22" fmla="*/ 789 w 2208"/>
                  <a:gd name="T23" fmla="*/ 49 h 3515"/>
                  <a:gd name="T24" fmla="*/ 616 w 2208"/>
                  <a:gd name="T25" fmla="*/ 1012 h 3515"/>
                  <a:gd name="T26" fmla="*/ 1152 w 2208"/>
                  <a:gd name="T27" fmla="*/ 1926 h 3515"/>
                  <a:gd name="T28" fmla="*/ 1211 w 2208"/>
                  <a:gd name="T29" fmla="*/ 2413 h 3515"/>
                  <a:gd name="T30" fmla="*/ 842 w 2208"/>
                  <a:gd name="T31" fmla="*/ 2303 h 3515"/>
                  <a:gd name="T32" fmla="*/ 56 w 2208"/>
                  <a:gd name="T33" fmla="*/ 2338 h 3515"/>
                  <a:gd name="T34" fmla="*/ 63 w 2208"/>
                  <a:gd name="T35" fmla="*/ 2756 h 3515"/>
                  <a:gd name="T36" fmla="*/ 680 w 2208"/>
                  <a:gd name="T37" fmla="*/ 2748 h 3515"/>
                  <a:gd name="T38" fmla="*/ 694 w 2208"/>
                  <a:gd name="T39" fmla="*/ 2700 h 3515"/>
                  <a:gd name="T40" fmla="*/ 391 w 2208"/>
                  <a:gd name="T41" fmla="*/ 2370 h 3515"/>
                  <a:gd name="T42" fmla="*/ 789 w 2208"/>
                  <a:gd name="T43" fmla="*/ 2742 h 3515"/>
                  <a:gd name="T44" fmla="*/ 1006 w 2208"/>
                  <a:gd name="T45" fmla="*/ 2733 h 3515"/>
                  <a:gd name="T46" fmla="*/ 1539 w 2208"/>
                  <a:gd name="T47" fmla="*/ 3515 h 3515"/>
                  <a:gd name="connsiteX0" fmla="*/ 6896 w 9724"/>
                  <a:gd name="connsiteY0" fmla="*/ 9952 h 9952"/>
                  <a:gd name="connsiteX1" fmla="*/ 9301 w 9724"/>
                  <a:gd name="connsiteY1" fmla="*/ 9872 h 9952"/>
                  <a:gd name="connsiteX2" fmla="*/ 9577 w 9724"/>
                  <a:gd name="connsiteY2" fmla="*/ 7423 h 9952"/>
                  <a:gd name="connsiteX3" fmla="*/ 9541 w 9724"/>
                  <a:gd name="connsiteY3" fmla="*/ 4953 h 9952"/>
                  <a:gd name="connsiteX4" fmla="*/ 8653 w 9724"/>
                  <a:gd name="connsiteY4" fmla="*/ 2882 h 9952"/>
                  <a:gd name="connsiteX5" fmla="*/ 9238 w 9724"/>
                  <a:gd name="connsiteY5" fmla="*/ 2333 h 9952"/>
                  <a:gd name="connsiteX6" fmla="*/ 7530 w 9724"/>
                  <a:gd name="connsiteY6" fmla="*/ 1446 h 9952"/>
                  <a:gd name="connsiteX7" fmla="*/ 6923 w 9724"/>
                  <a:gd name="connsiteY7" fmla="*/ 2288 h 9952"/>
                  <a:gd name="connsiteX8" fmla="*/ 6661 w 9724"/>
                  <a:gd name="connsiteY8" fmla="*/ 4532 h 9952"/>
                  <a:gd name="connsiteX9" fmla="*/ 4781 w 9724"/>
                  <a:gd name="connsiteY9" fmla="*/ 2729 h 9952"/>
                  <a:gd name="connsiteX10" fmla="*/ 5433 w 9724"/>
                  <a:gd name="connsiteY10" fmla="*/ 160 h 9952"/>
                  <a:gd name="connsiteX11" fmla="*/ 3499 w 9724"/>
                  <a:gd name="connsiteY11" fmla="*/ 91 h 9952"/>
                  <a:gd name="connsiteX12" fmla="*/ 2716 w 9724"/>
                  <a:gd name="connsiteY12" fmla="*/ 2831 h 9952"/>
                  <a:gd name="connsiteX13" fmla="*/ 5143 w 9724"/>
                  <a:gd name="connsiteY13" fmla="*/ 5431 h 9952"/>
                  <a:gd name="connsiteX14" fmla="*/ 5411 w 9724"/>
                  <a:gd name="connsiteY14" fmla="*/ 6817 h 9952"/>
                  <a:gd name="connsiteX15" fmla="*/ 3739 w 9724"/>
                  <a:gd name="connsiteY15" fmla="*/ 6504 h 9952"/>
                  <a:gd name="connsiteX16" fmla="*/ 180 w 9724"/>
                  <a:gd name="connsiteY16" fmla="*/ 6603 h 9952"/>
                  <a:gd name="connsiteX17" fmla="*/ 211 w 9724"/>
                  <a:gd name="connsiteY17" fmla="*/ 7793 h 9952"/>
                  <a:gd name="connsiteX18" fmla="*/ 3006 w 9724"/>
                  <a:gd name="connsiteY18" fmla="*/ 7770 h 9952"/>
                  <a:gd name="connsiteX19" fmla="*/ 3069 w 9724"/>
                  <a:gd name="connsiteY19" fmla="*/ 7633 h 9952"/>
                  <a:gd name="connsiteX20" fmla="*/ 3499 w 9724"/>
                  <a:gd name="connsiteY20" fmla="*/ 7753 h 9952"/>
                  <a:gd name="connsiteX21" fmla="*/ 4482 w 9724"/>
                  <a:gd name="connsiteY21" fmla="*/ 7727 h 9952"/>
                  <a:gd name="connsiteX22" fmla="*/ 6896 w 9724"/>
                  <a:gd name="connsiteY22" fmla="*/ 9952 h 9952"/>
                  <a:gd name="connsiteX0-1" fmla="*/ 7092 w 10000"/>
                  <a:gd name="connsiteY0-2" fmla="*/ 10000 h 10000"/>
                  <a:gd name="connsiteX1-3" fmla="*/ 9565 w 10000"/>
                  <a:gd name="connsiteY1-4" fmla="*/ 9920 h 10000"/>
                  <a:gd name="connsiteX2-5" fmla="*/ 9849 w 10000"/>
                  <a:gd name="connsiteY2-6" fmla="*/ 7459 h 10000"/>
                  <a:gd name="connsiteX3-7" fmla="*/ 9812 w 10000"/>
                  <a:gd name="connsiteY3-8" fmla="*/ 4977 h 10000"/>
                  <a:gd name="connsiteX4-9" fmla="*/ 8899 w 10000"/>
                  <a:gd name="connsiteY4-10" fmla="*/ 2896 h 10000"/>
                  <a:gd name="connsiteX5-11" fmla="*/ 9500 w 10000"/>
                  <a:gd name="connsiteY5-12" fmla="*/ 2344 h 10000"/>
                  <a:gd name="connsiteX6-13" fmla="*/ 7744 w 10000"/>
                  <a:gd name="connsiteY6-14" fmla="*/ 1453 h 10000"/>
                  <a:gd name="connsiteX7-15" fmla="*/ 7119 w 10000"/>
                  <a:gd name="connsiteY7-16" fmla="*/ 2299 h 10000"/>
                  <a:gd name="connsiteX8-17" fmla="*/ 6850 w 10000"/>
                  <a:gd name="connsiteY8-18" fmla="*/ 4554 h 10000"/>
                  <a:gd name="connsiteX9-19" fmla="*/ 4917 w 10000"/>
                  <a:gd name="connsiteY9-20" fmla="*/ 2742 h 10000"/>
                  <a:gd name="connsiteX10-21" fmla="*/ 5587 w 10000"/>
                  <a:gd name="connsiteY10-22" fmla="*/ 161 h 10000"/>
                  <a:gd name="connsiteX11-23" fmla="*/ 3598 w 10000"/>
                  <a:gd name="connsiteY11-24" fmla="*/ 91 h 10000"/>
                  <a:gd name="connsiteX12-25" fmla="*/ 2793 w 10000"/>
                  <a:gd name="connsiteY12-26" fmla="*/ 2845 h 10000"/>
                  <a:gd name="connsiteX13-27" fmla="*/ 5289 w 10000"/>
                  <a:gd name="connsiteY13-28" fmla="*/ 5457 h 10000"/>
                  <a:gd name="connsiteX14-29" fmla="*/ 5565 w 10000"/>
                  <a:gd name="connsiteY14-30" fmla="*/ 6850 h 10000"/>
                  <a:gd name="connsiteX15-31" fmla="*/ 3845 w 10000"/>
                  <a:gd name="connsiteY15-32" fmla="*/ 6535 h 10000"/>
                  <a:gd name="connsiteX16-33" fmla="*/ 185 w 10000"/>
                  <a:gd name="connsiteY16-34" fmla="*/ 6635 h 10000"/>
                  <a:gd name="connsiteX17-35" fmla="*/ 217 w 10000"/>
                  <a:gd name="connsiteY17-36" fmla="*/ 7831 h 10000"/>
                  <a:gd name="connsiteX18-37" fmla="*/ 3091 w 10000"/>
                  <a:gd name="connsiteY18-38" fmla="*/ 7807 h 10000"/>
                  <a:gd name="connsiteX19-39" fmla="*/ 3598 w 10000"/>
                  <a:gd name="connsiteY19-40" fmla="*/ 7790 h 10000"/>
                  <a:gd name="connsiteX20-41" fmla="*/ 4609 w 10000"/>
                  <a:gd name="connsiteY20-42" fmla="*/ 7764 h 10000"/>
                  <a:gd name="connsiteX21-43" fmla="*/ 7092 w 10000"/>
                  <a:gd name="connsiteY21-44" fmla="*/ 10000 h 10000"/>
                  <a:gd name="connsiteX0-45" fmla="*/ 7092 w 10000"/>
                  <a:gd name="connsiteY0-46" fmla="*/ 10000 h 10000"/>
                  <a:gd name="connsiteX1-47" fmla="*/ 9565 w 10000"/>
                  <a:gd name="connsiteY1-48" fmla="*/ 9920 h 10000"/>
                  <a:gd name="connsiteX2-49" fmla="*/ 9849 w 10000"/>
                  <a:gd name="connsiteY2-50" fmla="*/ 7459 h 10000"/>
                  <a:gd name="connsiteX3-51" fmla="*/ 9812 w 10000"/>
                  <a:gd name="connsiteY3-52" fmla="*/ 4977 h 10000"/>
                  <a:gd name="connsiteX4-53" fmla="*/ 8899 w 10000"/>
                  <a:gd name="connsiteY4-54" fmla="*/ 2896 h 10000"/>
                  <a:gd name="connsiteX5-55" fmla="*/ 9500 w 10000"/>
                  <a:gd name="connsiteY5-56" fmla="*/ 2344 h 10000"/>
                  <a:gd name="connsiteX6-57" fmla="*/ 7744 w 10000"/>
                  <a:gd name="connsiteY6-58" fmla="*/ 1453 h 10000"/>
                  <a:gd name="connsiteX7-59" fmla="*/ 7119 w 10000"/>
                  <a:gd name="connsiteY7-60" fmla="*/ 2299 h 10000"/>
                  <a:gd name="connsiteX8-61" fmla="*/ 6850 w 10000"/>
                  <a:gd name="connsiteY8-62" fmla="*/ 4554 h 10000"/>
                  <a:gd name="connsiteX9-63" fmla="*/ 4917 w 10000"/>
                  <a:gd name="connsiteY9-64" fmla="*/ 2742 h 10000"/>
                  <a:gd name="connsiteX10-65" fmla="*/ 5587 w 10000"/>
                  <a:gd name="connsiteY10-66" fmla="*/ 161 h 10000"/>
                  <a:gd name="connsiteX11-67" fmla="*/ 3598 w 10000"/>
                  <a:gd name="connsiteY11-68" fmla="*/ 91 h 10000"/>
                  <a:gd name="connsiteX12-69" fmla="*/ 2793 w 10000"/>
                  <a:gd name="connsiteY12-70" fmla="*/ 2845 h 10000"/>
                  <a:gd name="connsiteX13-71" fmla="*/ 5289 w 10000"/>
                  <a:gd name="connsiteY13-72" fmla="*/ 5457 h 10000"/>
                  <a:gd name="connsiteX14-73" fmla="*/ 5565 w 10000"/>
                  <a:gd name="connsiteY14-74" fmla="*/ 6850 h 10000"/>
                  <a:gd name="connsiteX15-75" fmla="*/ 3845 w 10000"/>
                  <a:gd name="connsiteY15-76" fmla="*/ 6535 h 10000"/>
                  <a:gd name="connsiteX16-77" fmla="*/ 185 w 10000"/>
                  <a:gd name="connsiteY16-78" fmla="*/ 6635 h 10000"/>
                  <a:gd name="connsiteX17-79" fmla="*/ 217 w 10000"/>
                  <a:gd name="connsiteY17-80" fmla="*/ 7831 h 10000"/>
                  <a:gd name="connsiteX18-81" fmla="*/ 3598 w 10000"/>
                  <a:gd name="connsiteY18-82" fmla="*/ 7790 h 10000"/>
                  <a:gd name="connsiteX19-83" fmla="*/ 4609 w 10000"/>
                  <a:gd name="connsiteY19-84" fmla="*/ 7764 h 10000"/>
                  <a:gd name="connsiteX20-85" fmla="*/ 7092 w 10000"/>
                  <a:gd name="connsiteY20-86" fmla="*/ 10000 h 10000"/>
                  <a:gd name="connsiteX0-87" fmla="*/ 6965 w 9873"/>
                  <a:gd name="connsiteY0-88" fmla="*/ 10000 h 10000"/>
                  <a:gd name="connsiteX1-89" fmla="*/ 9438 w 9873"/>
                  <a:gd name="connsiteY1-90" fmla="*/ 9920 h 10000"/>
                  <a:gd name="connsiteX2-91" fmla="*/ 9722 w 9873"/>
                  <a:gd name="connsiteY2-92" fmla="*/ 7459 h 10000"/>
                  <a:gd name="connsiteX3-93" fmla="*/ 9685 w 9873"/>
                  <a:gd name="connsiteY3-94" fmla="*/ 4977 h 10000"/>
                  <a:gd name="connsiteX4-95" fmla="*/ 8772 w 9873"/>
                  <a:gd name="connsiteY4-96" fmla="*/ 2896 h 10000"/>
                  <a:gd name="connsiteX5-97" fmla="*/ 9373 w 9873"/>
                  <a:gd name="connsiteY5-98" fmla="*/ 2344 h 10000"/>
                  <a:gd name="connsiteX6-99" fmla="*/ 7617 w 9873"/>
                  <a:gd name="connsiteY6-100" fmla="*/ 1453 h 10000"/>
                  <a:gd name="connsiteX7-101" fmla="*/ 6992 w 9873"/>
                  <a:gd name="connsiteY7-102" fmla="*/ 2299 h 10000"/>
                  <a:gd name="connsiteX8-103" fmla="*/ 6723 w 9873"/>
                  <a:gd name="connsiteY8-104" fmla="*/ 4554 h 10000"/>
                  <a:gd name="connsiteX9-105" fmla="*/ 4790 w 9873"/>
                  <a:gd name="connsiteY9-106" fmla="*/ 2742 h 10000"/>
                  <a:gd name="connsiteX10-107" fmla="*/ 5460 w 9873"/>
                  <a:gd name="connsiteY10-108" fmla="*/ 161 h 10000"/>
                  <a:gd name="connsiteX11-109" fmla="*/ 3471 w 9873"/>
                  <a:gd name="connsiteY11-110" fmla="*/ 91 h 10000"/>
                  <a:gd name="connsiteX12-111" fmla="*/ 2666 w 9873"/>
                  <a:gd name="connsiteY12-112" fmla="*/ 2845 h 10000"/>
                  <a:gd name="connsiteX13-113" fmla="*/ 5162 w 9873"/>
                  <a:gd name="connsiteY13-114" fmla="*/ 5457 h 10000"/>
                  <a:gd name="connsiteX14-115" fmla="*/ 5438 w 9873"/>
                  <a:gd name="connsiteY14-116" fmla="*/ 6850 h 10000"/>
                  <a:gd name="connsiteX15-117" fmla="*/ 3718 w 9873"/>
                  <a:gd name="connsiteY15-118" fmla="*/ 6535 h 10000"/>
                  <a:gd name="connsiteX16-119" fmla="*/ 58 w 9873"/>
                  <a:gd name="connsiteY16-120" fmla="*/ 6635 h 10000"/>
                  <a:gd name="connsiteX17-121" fmla="*/ 692 w 9873"/>
                  <a:gd name="connsiteY17-122" fmla="*/ 7831 h 10000"/>
                  <a:gd name="connsiteX18-123" fmla="*/ 3471 w 9873"/>
                  <a:gd name="connsiteY18-124" fmla="*/ 7790 h 10000"/>
                  <a:gd name="connsiteX19-125" fmla="*/ 4482 w 9873"/>
                  <a:gd name="connsiteY19-126" fmla="*/ 7764 h 10000"/>
                  <a:gd name="connsiteX20-127" fmla="*/ 6965 w 9873"/>
                  <a:gd name="connsiteY20-1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9873" h="10000">
                    <a:moveTo>
                      <a:pt x="6965" y="10000"/>
                    </a:moveTo>
                    <a:cubicBezTo>
                      <a:pt x="7789" y="9963"/>
                      <a:pt x="8613" y="9940"/>
                      <a:pt x="9438" y="9920"/>
                    </a:cubicBezTo>
                    <a:cubicBezTo>
                      <a:pt x="9563" y="9100"/>
                      <a:pt x="9582" y="8276"/>
                      <a:pt x="9722" y="7459"/>
                    </a:cubicBezTo>
                    <a:cubicBezTo>
                      <a:pt x="9731" y="6633"/>
                      <a:pt x="10081" y="5787"/>
                      <a:pt x="9685" y="4977"/>
                    </a:cubicBezTo>
                    <a:cubicBezTo>
                      <a:pt x="9377" y="4286"/>
                      <a:pt x="8869" y="3619"/>
                      <a:pt x="8772" y="2896"/>
                    </a:cubicBezTo>
                    <a:cubicBezTo>
                      <a:pt x="8884" y="2685"/>
                      <a:pt x="9168" y="2524"/>
                      <a:pt x="9373" y="2344"/>
                    </a:cubicBezTo>
                    <a:cubicBezTo>
                      <a:pt x="8744" y="2076"/>
                      <a:pt x="8436" y="1532"/>
                      <a:pt x="7617" y="1453"/>
                    </a:cubicBezTo>
                    <a:cubicBezTo>
                      <a:pt x="7543" y="1767"/>
                      <a:pt x="6946" y="1955"/>
                      <a:pt x="6992" y="2299"/>
                    </a:cubicBezTo>
                    <a:cubicBezTo>
                      <a:pt x="6941" y="3054"/>
                      <a:pt x="6788" y="3799"/>
                      <a:pt x="6723" y="4554"/>
                    </a:cubicBezTo>
                    <a:cubicBezTo>
                      <a:pt x="6052" y="3960"/>
                      <a:pt x="5438" y="3342"/>
                      <a:pt x="4790" y="2742"/>
                    </a:cubicBezTo>
                    <a:cubicBezTo>
                      <a:pt x="5051" y="1884"/>
                      <a:pt x="5200" y="1015"/>
                      <a:pt x="5460" y="161"/>
                    </a:cubicBezTo>
                    <a:cubicBezTo>
                      <a:pt x="4841" y="-28"/>
                      <a:pt x="4123" y="-48"/>
                      <a:pt x="3471" y="91"/>
                    </a:cubicBezTo>
                    <a:cubicBezTo>
                      <a:pt x="3183" y="1007"/>
                      <a:pt x="2950" y="1927"/>
                      <a:pt x="2666" y="2845"/>
                    </a:cubicBezTo>
                    <a:cubicBezTo>
                      <a:pt x="3519" y="3708"/>
                      <a:pt x="4320" y="4591"/>
                      <a:pt x="5162" y="5457"/>
                    </a:cubicBezTo>
                    <a:cubicBezTo>
                      <a:pt x="5661" y="5858"/>
                      <a:pt x="5372" y="6387"/>
                      <a:pt x="5438" y="6850"/>
                    </a:cubicBezTo>
                    <a:cubicBezTo>
                      <a:pt x="4878" y="6727"/>
                      <a:pt x="4342" y="6469"/>
                      <a:pt x="3718" y="6535"/>
                    </a:cubicBezTo>
                    <a:cubicBezTo>
                      <a:pt x="2503" y="6604"/>
                      <a:pt x="1278" y="6618"/>
                      <a:pt x="58" y="6635"/>
                    </a:cubicBezTo>
                    <a:cubicBezTo>
                      <a:pt x="-185" y="7022"/>
                      <a:pt x="399" y="7453"/>
                      <a:pt x="692" y="7831"/>
                    </a:cubicBezTo>
                    <a:cubicBezTo>
                      <a:pt x="1261" y="8023"/>
                      <a:pt x="2739" y="7801"/>
                      <a:pt x="3471" y="7790"/>
                    </a:cubicBezTo>
                    <a:lnTo>
                      <a:pt x="4482" y="7764"/>
                    </a:lnTo>
                    <a:cubicBezTo>
                      <a:pt x="5320" y="8505"/>
                      <a:pt x="6099" y="9272"/>
                      <a:pt x="6965" y="1000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88" tIns="45694" rIns="91388" bIns="45694" numCol="1" anchor="t" anchorCtr="0" compatLnSpc="1"/>
              <a:lstStyle/>
              <a:p>
                <a:endParaRPr lang="zh-CN" altLang="en-US" sz="1999" dirty="0">
                  <a:cs typeface="+mn-ea"/>
                  <a:sym typeface="+mn-lt"/>
                </a:endParaRPr>
              </a:p>
            </p:txBody>
          </p:sp>
          <p:sp>
            <p:nvSpPr>
              <p:cNvPr id="89" name="Freeform 13">
                <a:extLst>
                  <a:ext uri="{FF2B5EF4-FFF2-40B4-BE49-F238E27FC236}">
                    <a16:creationId xmlns:a16="http://schemas.microsoft.com/office/drawing/2014/main" id="{86EE7596-EE48-44F3-9918-378EFC03E0C4}"/>
                  </a:ext>
                </a:extLst>
              </p:cNvPr>
              <p:cNvSpPr/>
              <p:nvPr/>
            </p:nvSpPr>
            <p:spPr bwMode="auto">
              <a:xfrm flipV="1">
                <a:off x="6854" y="1507"/>
                <a:ext cx="181" cy="193"/>
              </a:xfrm>
              <a:custGeom>
                <a:avLst/>
                <a:gdLst>
                  <a:gd name="T0" fmla="*/ 0 w 774"/>
                  <a:gd name="T1" fmla="*/ 458 h 861"/>
                  <a:gd name="T2" fmla="*/ 327 w 774"/>
                  <a:gd name="T3" fmla="*/ 861 h 861"/>
                  <a:gd name="T4" fmla="*/ 774 w 774"/>
                  <a:gd name="T5" fmla="*/ 229 h 861"/>
                  <a:gd name="T6" fmla="*/ 362 w 774"/>
                  <a:gd name="T7" fmla="*/ 15 h 861"/>
                  <a:gd name="T8" fmla="*/ 30 w 774"/>
                  <a:gd name="T9" fmla="*/ 475 h 861"/>
                  <a:gd name="T10" fmla="*/ 0 w 774"/>
                  <a:gd name="T11" fmla="*/ 458 h 861"/>
                  <a:gd name="connsiteX0" fmla="*/ 0 w 10000"/>
                  <a:gd name="connsiteY0" fmla="*/ 5167 h 9848"/>
                  <a:gd name="connsiteX1" fmla="*/ 4225 w 10000"/>
                  <a:gd name="connsiteY1" fmla="*/ 9848 h 9848"/>
                  <a:gd name="connsiteX2" fmla="*/ 10000 w 10000"/>
                  <a:gd name="connsiteY2" fmla="*/ 2508 h 9848"/>
                  <a:gd name="connsiteX3" fmla="*/ 4677 w 10000"/>
                  <a:gd name="connsiteY3" fmla="*/ 22 h 9848"/>
                  <a:gd name="connsiteX4" fmla="*/ 388 w 10000"/>
                  <a:gd name="connsiteY4" fmla="*/ 5365 h 9848"/>
                  <a:gd name="connsiteX0-1" fmla="*/ 0 w 10000"/>
                  <a:gd name="connsiteY0-2" fmla="*/ 5247 h 10000"/>
                  <a:gd name="connsiteX1-3" fmla="*/ 4225 w 10000"/>
                  <a:gd name="connsiteY1-4" fmla="*/ 10000 h 10000"/>
                  <a:gd name="connsiteX2-5" fmla="*/ 10000 w 10000"/>
                  <a:gd name="connsiteY2-6" fmla="*/ 2547 h 10000"/>
                  <a:gd name="connsiteX3-7" fmla="*/ 4677 w 10000"/>
                  <a:gd name="connsiteY3-8" fmla="*/ 22 h 10000"/>
                  <a:gd name="connsiteX0-9" fmla="*/ 0 w 10226"/>
                  <a:gd name="connsiteY0-10" fmla="*/ 5972 h 10000"/>
                  <a:gd name="connsiteX1-11" fmla="*/ 4451 w 10226"/>
                  <a:gd name="connsiteY1-12" fmla="*/ 10000 h 10000"/>
                  <a:gd name="connsiteX2-13" fmla="*/ 10226 w 10226"/>
                  <a:gd name="connsiteY2-14" fmla="*/ 2547 h 10000"/>
                  <a:gd name="connsiteX3-15" fmla="*/ 4903 w 10226"/>
                  <a:gd name="connsiteY3-16" fmla="*/ 22 h 10000"/>
                </a:gdLst>
                <a:ahLst/>
                <a:cxnLst>
                  <a:cxn ang="0">
                    <a:pos x="connsiteX0-1" y="connsiteY0-2"/>
                  </a:cxn>
                  <a:cxn ang="0">
                    <a:pos x="connsiteX1-3" y="connsiteY1-4"/>
                  </a:cxn>
                  <a:cxn ang="0">
                    <a:pos x="connsiteX2-5" y="connsiteY2-6"/>
                  </a:cxn>
                  <a:cxn ang="0">
                    <a:pos x="connsiteX3-7" y="connsiteY3-8"/>
                  </a:cxn>
                </a:cxnLst>
                <a:rect l="l" t="t" r="r" b="b"/>
                <a:pathLst>
                  <a:path w="10226" h="10000">
                    <a:moveTo>
                      <a:pt x="0" y="5972"/>
                    </a:moveTo>
                    <a:cubicBezTo>
                      <a:pt x="233" y="8189"/>
                      <a:pt x="2952" y="8514"/>
                      <a:pt x="4451" y="10000"/>
                    </a:cubicBezTo>
                    <a:cubicBezTo>
                      <a:pt x="6234" y="7429"/>
                      <a:pt x="8288" y="5023"/>
                      <a:pt x="10226" y="2547"/>
                    </a:cubicBezTo>
                    <a:cubicBezTo>
                      <a:pt x="9192" y="766"/>
                      <a:pt x="7074" y="-154"/>
                      <a:pt x="4903"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88" tIns="45694" rIns="91388" bIns="45694" numCol="1" anchor="t" anchorCtr="0" compatLnSpc="1"/>
              <a:lstStyle/>
              <a:p>
                <a:endParaRPr lang="zh-CN" altLang="en-US" sz="1999" dirty="0">
                  <a:cs typeface="+mn-ea"/>
                  <a:sym typeface="+mn-lt"/>
                </a:endParaRPr>
              </a:p>
            </p:txBody>
          </p:sp>
        </p:grpSp>
        <p:sp>
          <p:nvSpPr>
            <p:cNvPr id="81" name="圆角矩形 16">
              <a:extLst>
                <a:ext uri="{FF2B5EF4-FFF2-40B4-BE49-F238E27FC236}">
                  <a16:creationId xmlns:a16="http://schemas.microsoft.com/office/drawing/2014/main" id="{B510F2B1-BCB3-4A8C-81FD-A67B305FCF70}"/>
                </a:ext>
              </a:extLst>
            </p:cNvPr>
            <p:cNvSpPr/>
            <p:nvPr/>
          </p:nvSpPr>
          <p:spPr>
            <a:xfrm>
              <a:off x="1690656" y="1579434"/>
              <a:ext cx="1206280" cy="971055"/>
            </a:xfrm>
            <a:prstGeom prst="roundRect">
              <a:avLst>
                <a:gd name="adj" fmla="val 110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dirty="0">
                <a:cs typeface="+mn-ea"/>
                <a:sym typeface="+mn-lt"/>
              </a:endParaRPr>
            </a:p>
          </p:txBody>
        </p:sp>
        <p:sp>
          <p:nvSpPr>
            <p:cNvPr id="82" name="圆角矩形 17">
              <a:extLst>
                <a:ext uri="{FF2B5EF4-FFF2-40B4-BE49-F238E27FC236}">
                  <a16:creationId xmlns:a16="http://schemas.microsoft.com/office/drawing/2014/main" id="{5BC3A473-4A93-4F5B-89D8-ABD9451EE42E}"/>
                </a:ext>
              </a:extLst>
            </p:cNvPr>
            <p:cNvSpPr/>
            <p:nvPr/>
          </p:nvSpPr>
          <p:spPr>
            <a:xfrm rot="1046250">
              <a:off x="1934125" y="995115"/>
              <a:ext cx="783207" cy="630482"/>
            </a:xfrm>
            <a:prstGeom prst="roundRect">
              <a:avLst>
                <a:gd name="adj" fmla="val 1107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dirty="0">
                <a:cs typeface="+mn-ea"/>
                <a:sym typeface="+mn-lt"/>
              </a:endParaRPr>
            </a:p>
          </p:txBody>
        </p:sp>
        <p:sp>
          <p:nvSpPr>
            <p:cNvPr id="83" name="文本框 24">
              <a:extLst>
                <a:ext uri="{FF2B5EF4-FFF2-40B4-BE49-F238E27FC236}">
                  <a16:creationId xmlns:a16="http://schemas.microsoft.com/office/drawing/2014/main" id="{8A53F697-9B70-401B-823B-D33B4A7C78D2}"/>
                </a:ext>
              </a:extLst>
            </p:cNvPr>
            <p:cNvSpPr txBox="1"/>
            <p:nvPr/>
          </p:nvSpPr>
          <p:spPr>
            <a:xfrm rot="908242">
              <a:off x="2058912" y="924186"/>
              <a:ext cx="533627" cy="739113"/>
            </a:xfrm>
            <a:prstGeom prst="rect">
              <a:avLst/>
            </a:prstGeom>
            <a:noFill/>
          </p:spPr>
          <p:txBody>
            <a:bodyPr wrap="none" rtlCol="0">
              <a:spAutoFit/>
            </a:bodyPr>
            <a:lstStyle/>
            <a:p>
              <a:r>
                <a:rPr lang="en-US" altLang="zh-CN" sz="3198" dirty="0">
                  <a:solidFill>
                    <a:schemeClr val="bg1"/>
                  </a:solidFill>
                  <a:effectLst>
                    <a:outerShdw blurRad="38100" dist="38100" dir="2700000" algn="tl">
                      <a:srgbClr val="000000">
                        <a:alpha val="43137"/>
                      </a:srgbClr>
                    </a:outerShdw>
                  </a:effectLst>
                  <a:cs typeface="+mn-ea"/>
                  <a:sym typeface="+mn-lt"/>
                </a:rPr>
                <a:t>A</a:t>
              </a:r>
              <a:endParaRPr lang="zh-CN" altLang="en-US" sz="3198" dirty="0">
                <a:solidFill>
                  <a:schemeClr val="bg1"/>
                </a:solidFill>
                <a:effectLst>
                  <a:outerShdw blurRad="38100" dist="38100" dir="2700000" algn="tl">
                    <a:srgbClr val="000000">
                      <a:alpha val="43137"/>
                    </a:srgbClr>
                  </a:outerShdw>
                </a:effectLst>
                <a:cs typeface="+mn-ea"/>
                <a:sym typeface="+mn-lt"/>
              </a:endParaRPr>
            </a:p>
          </p:txBody>
        </p:sp>
        <p:sp>
          <p:nvSpPr>
            <p:cNvPr id="84" name="文本框 25">
              <a:extLst>
                <a:ext uri="{FF2B5EF4-FFF2-40B4-BE49-F238E27FC236}">
                  <a16:creationId xmlns:a16="http://schemas.microsoft.com/office/drawing/2014/main" id="{3BD70DBD-9C63-4FA2-946C-92C7F848901C}"/>
                </a:ext>
              </a:extLst>
            </p:cNvPr>
            <p:cNvSpPr txBox="1"/>
            <p:nvPr/>
          </p:nvSpPr>
          <p:spPr>
            <a:xfrm>
              <a:off x="1920332" y="1577692"/>
              <a:ext cx="810792" cy="1167092"/>
            </a:xfrm>
            <a:prstGeom prst="rect">
              <a:avLst/>
            </a:prstGeom>
            <a:noFill/>
          </p:spPr>
          <p:txBody>
            <a:bodyPr wrap="square" rtlCol="0">
              <a:spAutoFit/>
            </a:bodyPr>
            <a:lstStyle/>
            <a:p>
              <a:r>
                <a:rPr lang="en-US" altLang="zh-CN" sz="5397" dirty="0">
                  <a:solidFill>
                    <a:schemeClr val="bg1"/>
                  </a:solidFill>
                  <a:effectLst>
                    <a:outerShdw blurRad="38100" dist="38100" dir="2700000" algn="tl">
                      <a:srgbClr val="000000">
                        <a:alpha val="43137"/>
                      </a:srgbClr>
                    </a:outerShdw>
                  </a:effectLst>
                  <a:cs typeface="+mn-ea"/>
                  <a:sym typeface="+mn-lt"/>
                </a:rPr>
                <a:t>B</a:t>
              </a:r>
              <a:endParaRPr lang="zh-CN" altLang="en-US" sz="5397" dirty="0">
                <a:solidFill>
                  <a:schemeClr val="bg1"/>
                </a:solidFill>
                <a:effectLst>
                  <a:outerShdw blurRad="38100" dist="38100" dir="2700000" algn="tl">
                    <a:srgbClr val="000000">
                      <a:alpha val="43137"/>
                    </a:srgbClr>
                  </a:outerShdw>
                </a:effectLst>
                <a:cs typeface="+mn-ea"/>
                <a:sym typeface="+mn-lt"/>
              </a:endParaRPr>
            </a:p>
          </p:txBody>
        </p:sp>
        <p:sp>
          <p:nvSpPr>
            <p:cNvPr id="85" name="圆角矩形 23">
              <a:extLst>
                <a:ext uri="{FF2B5EF4-FFF2-40B4-BE49-F238E27FC236}">
                  <a16:creationId xmlns:a16="http://schemas.microsoft.com/office/drawing/2014/main" id="{6EF04691-8E5E-40F3-A0EC-1B5BA6825A08}"/>
                </a:ext>
              </a:extLst>
            </p:cNvPr>
            <p:cNvSpPr/>
            <p:nvPr/>
          </p:nvSpPr>
          <p:spPr>
            <a:xfrm rot="20277632">
              <a:off x="1549765" y="1206059"/>
              <a:ext cx="618564" cy="497944"/>
            </a:xfrm>
            <a:prstGeom prst="roundRect">
              <a:avLst>
                <a:gd name="adj" fmla="val 11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dirty="0">
                <a:cs typeface="+mn-ea"/>
                <a:sym typeface="+mn-lt"/>
              </a:endParaRPr>
            </a:p>
          </p:txBody>
        </p:sp>
        <p:sp>
          <p:nvSpPr>
            <p:cNvPr id="86" name="文本框 85">
              <a:extLst>
                <a:ext uri="{FF2B5EF4-FFF2-40B4-BE49-F238E27FC236}">
                  <a16:creationId xmlns:a16="http://schemas.microsoft.com/office/drawing/2014/main" id="{1CE01FA0-D0C5-4827-83DA-9C5A379D0BA6}"/>
                </a:ext>
              </a:extLst>
            </p:cNvPr>
            <p:cNvSpPr txBox="1"/>
            <p:nvPr/>
          </p:nvSpPr>
          <p:spPr>
            <a:xfrm rot="20139624">
              <a:off x="1682118" y="1208250"/>
              <a:ext cx="405899" cy="505823"/>
            </a:xfrm>
            <a:prstGeom prst="rect">
              <a:avLst/>
            </a:prstGeom>
            <a:noFill/>
          </p:spPr>
          <p:txBody>
            <a:bodyPr wrap="none" rtlCol="0">
              <a:spAutoFit/>
            </a:bodyPr>
            <a:lstStyle/>
            <a:p>
              <a:r>
                <a:rPr lang="en-US" altLang="zh-CN" sz="1999" dirty="0">
                  <a:solidFill>
                    <a:schemeClr val="bg1"/>
                  </a:solidFill>
                  <a:effectLst>
                    <a:outerShdw blurRad="38100" dist="38100" dir="2700000" algn="tl">
                      <a:srgbClr val="000000">
                        <a:alpha val="43137"/>
                      </a:srgbClr>
                    </a:outerShdw>
                  </a:effectLst>
                  <a:cs typeface="+mn-ea"/>
                  <a:sym typeface="+mn-lt"/>
                </a:rPr>
                <a:t>C</a:t>
              </a:r>
              <a:endParaRPr lang="zh-CN" altLang="en-US" sz="1999" dirty="0">
                <a:solidFill>
                  <a:schemeClr val="bg1"/>
                </a:solidFill>
                <a:effectLst>
                  <a:outerShdw blurRad="38100" dist="38100" dir="2700000" algn="tl">
                    <a:srgbClr val="000000">
                      <a:alpha val="43137"/>
                    </a:srgbClr>
                  </a:outerShdw>
                </a:effectLst>
                <a:cs typeface="+mn-ea"/>
                <a:sym typeface="+mn-lt"/>
              </a:endParaRPr>
            </a:p>
          </p:txBody>
        </p:sp>
      </p:grpSp>
    </p:spTree>
    <p:extLst>
      <p:ext uri="{BB962C8B-B14F-4D97-AF65-F5344CB8AC3E}">
        <p14:creationId xmlns:p14="http://schemas.microsoft.com/office/powerpoint/2010/main" val="33664850"/>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0-#ppt_w/2"/>
                                          </p:val>
                                        </p:tav>
                                        <p:tav tm="100000">
                                          <p:val>
                                            <p:strVal val="#ppt_x"/>
                                          </p:val>
                                        </p:tav>
                                      </p:tavLst>
                                    </p:anim>
                                    <p:anim calcmode="lin" valueType="num">
                                      <p:cBhvr additive="base">
                                        <p:cTn id="8" dur="500" fill="hold"/>
                                        <p:tgtEl>
                                          <p:spTgt spid="7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barn(inVertical)">
                                      <p:cBhvr>
                                        <p:cTn id="12" dur="500"/>
                                        <p:tgtEl>
                                          <p:spTgt spid="7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barn(inVertical)">
                                      <p:cBhvr>
                                        <p:cTn id="1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a:extLst>
              <a:ext uri="{FF2B5EF4-FFF2-40B4-BE49-F238E27FC236}">
                <a16:creationId xmlns:a16="http://schemas.microsoft.com/office/drawing/2014/main" id="{3CFE4869-9A22-4BA2-BE4E-D9EBCAADFF1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zh-CN" altLang="en-US" sz="2000" dirty="0">
                <a:solidFill>
                  <a:schemeClr val="tx1">
                    <a:lumMod val="75000"/>
                    <a:lumOff val="25000"/>
                  </a:schemeClr>
                </a:solidFill>
                <a:cs typeface="+mn-ea"/>
                <a:sym typeface="+mn-lt"/>
              </a:rPr>
              <a:t>时  序  图</a:t>
            </a:r>
          </a:p>
        </p:txBody>
      </p:sp>
      <p:sp>
        <p:nvSpPr>
          <p:cNvPr id="70" name="TextBox 8">
            <a:extLst>
              <a:ext uri="{FF2B5EF4-FFF2-40B4-BE49-F238E27FC236}">
                <a16:creationId xmlns:a16="http://schemas.microsoft.com/office/drawing/2014/main" id="{147E5440-359B-4564-A105-275494751300}"/>
              </a:ext>
            </a:extLst>
          </p:cNvPr>
          <p:cNvSpPr txBox="1">
            <a:spLocks noChangeArrowheads="1"/>
          </p:cNvSpPr>
          <p:nvPr/>
        </p:nvSpPr>
        <p:spPr bwMode="auto">
          <a:xfrm>
            <a:off x="903429" y="509969"/>
            <a:ext cx="2440927" cy="24622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1" hangingPunct="1"/>
            <a:r>
              <a:rPr lang="en-US" altLang="zh-CN" sz="1600" b="0" i="0" dirty="0">
                <a:solidFill>
                  <a:srgbClr val="000000"/>
                </a:solidFill>
                <a:effectLst/>
                <a:latin typeface="PingFangSC-Regular"/>
              </a:rPr>
              <a:t>Time sequence diagram</a:t>
            </a:r>
            <a:endParaRPr lang="zh-CN" altLang="en-US" sz="1600" dirty="0">
              <a:solidFill>
                <a:schemeClr val="tx1">
                  <a:lumMod val="75000"/>
                  <a:lumOff val="25000"/>
                </a:schemeClr>
              </a:solidFill>
              <a:latin typeface="+mj-lt"/>
              <a:cs typeface="+mn-ea"/>
              <a:sym typeface="+mn-lt"/>
            </a:endParaRPr>
          </a:p>
        </p:txBody>
      </p:sp>
      <p:sp>
        <p:nvSpPr>
          <p:cNvPr id="72" name="椭圆 71">
            <a:extLst>
              <a:ext uri="{FF2B5EF4-FFF2-40B4-BE49-F238E27FC236}">
                <a16:creationId xmlns:a16="http://schemas.microsoft.com/office/drawing/2014/main" id="{D576122D-B27A-40A2-8BD0-D7E85AF6664B}"/>
              </a:ext>
            </a:extLst>
          </p:cNvPr>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FA7139A-F025-4D6F-A7FE-6ABAB01D9C87}"/>
              </a:ext>
            </a:extLst>
          </p:cNvPr>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5465ABD1-DA06-4E1C-9EB1-BB57D3D6D381}"/>
              </a:ext>
            </a:extLst>
          </p:cNvPr>
          <p:cNvSpPr txBox="1"/>
          <p:nvPr/>
        </p:nvSpPr>
        <p:spPr>
          <a:xfrm>
            <a:off x="3093105" y="1765055"/>
            <a:ext cx="457201" cy="1613390"/>
          </a:xfrm>
          <a:prstGeom prst="rect">
            <a:avLst/>
          </a:prstGeom>
          <a:noFill/>
        </p:spPr>
        <p:txBody>
          <a:bodyPr wrap="square" rtlCol="0">
            <a:spAutoFit/>
          </a:bodyPr>
          <a:lstStyle/>
          <a:p>
            <a:pPr>
              <a:lnSpc>
                <a:spcPct val="150000"/>
              </a:lnSpc>
            </a:pPr>
            <a:r>
              <a:rPr lang="zh-CN" altLang="en-US" dirty="0"/>
              <a:t>图</a:t>
            </a:r>
            <a:endParaRPr lang="en-US" altLang="zh-CN" dirty="0"/>
          </a:p>
          <a:p>
            <a:pPr>
              <a:lnSpc>
                <a:spcPct val="150000"/>
              </a:lnSpc>
            </a:pPr>
            <a:r>
              <a:rPr lang="en-US" altLang="zh-CN" dirty="0"/>
              <a:t> 6</a:t>
            </a:r>
          </a:p>
          <a:p>
            <a:pPr>
              <a:lnSpc>
                <a:spcPct val="150000"/>
              </a:lnSpc>
            </a:pPr>
            <a:r>
              <a:rPr lang="zh-CN" altLang="en-US" dirty="0"/>
              <a:t>时</a:t>
            </a:r>
            <a:endParaRPr lang="en-US" altLang="zh-CN" dirty="0"/>
          </a:p>
          <a:p>
            <a:pPr>
              <a:lnSpc>
                <a:spcPct val="150000"/>
              </a:lnSpc>
            </a:pPr>
            <a:r>
              <a:rPr lang="zh-CN" altLang="en-US" dirty="0"/>
              <a:t>序</a:t>
            </a:r>
            <a:endParaRPr lang="en-US" altLang="zh-CN" dirty="0"/>
          </a:p>
          <a:p>
            <a:pPr>
              <a:lnSpc>
                <a:spcPct val="150000"/>
              </a:lnSpc>
            </a:pPr>
            <a:r>
              <a:rPr lang="zh-CN" altLang="en-US" dirty="0"/>
              <a:t>图</a:t>
            </a:r>
          </a:p>
        </p:txBody>
      </p:sp>
      <p:pic>
        <p:nvPicPr>
          <p:cNvPr id="19" name="图片 18">
            <a:extLst>
              <a:ext uri="{FF2B5EF4-FFF2-40B4-BE49-F238E27FC236}">
                <a16:creationId xmlns:a16="http://schemas.microsoft.com/office/drawing/2014/main" id="{33F7A356-B0BF-4B7C-AA35-6EB2DABA38C5}"/>
              </a:ext>
            </a:extLst>
          </p:cNvPr>
          <p:cNvPicPr/>
          <p:nvPr/>
        </p:nvPicPr>
        <p:blipFill rotWithShape="1">
          <a:blip r:embed="rId3" cstate="print"/>
          <a:srcRect l="7435" t="2124" r="2082"/>
          <a:stretch/>
        </p:blipFill>
        <p:spPr bwMode="auto">
          <a:xfrm>
            <a:off x="3663056" y="334962"/>
            <a:ext cx="5256500" cy="4611111"/>
          </a:xfrm>
          <a:prstGeom prst="rect">
            <a:avLst/>
          </a:prstGeom>
          <a:noFill/>
          <a:ln>
            <a:noFill/>
          </a:ln>
          <a:extLst>
            <a:ext uri="{53640926-AAD7-44D8-BBD7-CCE9431645EC}">
              <a14:shadowObscured xmlns:a14="http://schemas.microsoft.com/office/drawing/2010/main"/>
            </a:ext>
          </a:extLst>
        </p:spPr>
      </p:pic>
      <p:sp>
        <p:nvSpPr>
          <p:cNvPr id="20" name="任意多边形 11">
            <a:extLst>
              <a:ext uri="{FF2B5EF4-FFF2-40B4-BE49-F238E27FC236}">
                <a16:creationId xmlns:a16="http://schemas.microsoft.com/office/drawing/2014/main" id="{93D9C765-05D9-4537-AE22-177EFA4566D3}"/>
              </a:ext>
            </a:extLst>
          </p:cNvPr>
          <p:cNvSpPr>
            <a:spLocks noChangeArrowheads="1"/>
          </p:cNvSpPr>
          <p:nvPr/>
        </p:nvSpPr>
        <p:spPr bwMode="auto">
          <a:xfrm rot="5400000">
            <a:off x="591752" y="318368"/>
            <a:ext cx="1502111" cy="2667779"/>
          </a:xfrm>
          <a:custGeom>
            <a:avLst/>
            <a:gdLst>
              <a:gd name="T0" fmla="*/ 1028700 w 2419350"/>
              <a:gd name="T1" fmla="*/ 542925 h 3686175"/>
              <a:gd name="T2" fmla="*/ 819150 w 2419350"/>
              <a:gd name="T3" fmla="*/ 657225 h 3686175"/>
              <a:gd name="T4" fmla="*/ 1019175 w 2419350"/>
              <a:gd name="T5" fmla="*/ 0 h 3686175"/>
              <a:gd name="T6" fmla="*/ 1647825 w 2419350"/>
              <a:gd name="T7" fmla="*/ 190500 h 3686175"/>
              <a:gd name="T8" fmla="*/ 1485900 w 2419350"/>
              <a:gd name="T9" fmla="*/ 295275 h 3686175"/>
              <a:gd name="T10" fmla="*/ 2419350 w 2419350"/>
              <a:gd name="T11" fmla="*/ 2000250 h 3686175"/>
              <a:gd name="T12" fmla="*/ 1295400 w 2419350"/>
              <a:gd name="T13" fmla="*/ 3686175 h 3686175"/>
              <a:gd name="T14" fmla="*/ 0 w 2419350"/>
              <a:gd name="T15" fmla="*/ 3686175 h 3686175"/>
              <a:gd name="T16" fmla="*/ 2209800 w 2419350"/>
              <a:gd name="T17" fmla="*/ 2000250 h 3686175"/>
              <a:gd name="T18" fmla="*/ 1028700 w 2419350"/>
              <a:gd name="T19" fmla="*/ 542925 h 3686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19350"/>
              <a:gd name="T31" fmla="*/ 0 h 3686175"/>
              <a:gd name="T32" fmla="*/ 2419350 w 2419350"/>
              <a:gd name="T33" fmla="*/ 3686175 h 3686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19350" h="3686175">
                <a:moveTo>
                  <a:pt x="1028700" y="542925"/>
                </a:moveTo>
                <a:lnTo>
                  <a:pt x="819150" y="657225"/>
                </a:lnTo>
                <a:lnTo>
                  <a:pt x="1019175" y="0"/>
                </a:lnTo>
                <a:lnTo>
                  <a:pt x="1647825" y="190500"/>
                </a:lnTo>
                <a:lnTo>
                  <a:pt x="1485900" y="295275"/>
                </a:lnTo>
                <a:lnTo>
                  <a:pt x="2419350" y="2000250"/>
                </a:lnTo>
                <a:lnTo>
                  <a:pt x="1295400" y="3686175"/>
                </a:lnTo>
                <a:lnTo>
                  <a:pt x="0" y="3686175"/>
                </a:lnTo>
                <a:lnTo>
                  <a:pt x="2209800" y="2000250"/>
                </a:lnTo>
                <a:lnTo>
                  <a:pt x="1028700" y="5429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endParaRPr lang="zh-CN" altLang="zh-CN">
              <a:solidFill>
                <a:srgbClr val="FFFFFF"/>
              </a:solidFill>
              <a:latin typeface="Calibri" pitchFamily="34" charset="0"/>
              <a:sym typeface="Calibri" pitchFamily="34" charset="0"/>
            </a:endParaRPr>
          </a:p>
        </p:txBody>
      </p:sp>
      <p:sp>
        <p:nvSpPr>
          <p:cNvPr id="21" name="任意多边形 14">
            <a:extLst>
              <a:ext uri="{FF2B5EF4-FFF2-40B4-BE49-F238E27FC236}">
                <a16:creationId xmlns:a16="http://schemas.microsoft.com/office/drawing/2014/main" id="{F43597D5-8719-406C-B13D-5C8F3C35A0EF}"/>
              </a:ext>
            </a:extLst>
          </p:cNvPr>
          <p:cNvSpPr>
            <a:spLocks noChangeArrowheads="1"/>
          </p:cNvSpPr>
          <p:nvPr/>
        </p:nvSpPr>
        <p:spPr bwMode="auto">
          <a:xfrm rot="5400000">
            <a:off x="1152390" y="555319"/>
            <a:ext cx="822020" cy="3108962"/>
          </a:xfrm>
          <a:custGeom>
            <a:avLst/>
            <a:gdLst>
              <a:gd name="T0" fmla="*/ 1257300 w 1323975"/>
              <a:gd name="T1" fmla="*/ 352425 h 4295775"/>
              <a:gd name="T2" fmla="*/ 733425 w 1323975"/>
              <a:gd name="T3" fmla="*/ 0 h 4295775"/>
              <a:gd name="T4" fmla="*/ 352425 w 1323975"/>
              <a:gd name="T5" fmla="*/ 552450 h 4295775"/>
              <a:gd name="T6" fmla="*/ 542925 w 1323975"/>
              <a:gd name="T7" fmla="*/ 523875 h 4295775"/>
              <a:gd name="T8" fmla="*/ 1123950 w 1323975"/>
              <a:gd name="T9" fmla="*/ 2609850 h 4295775"/>
              <a:gd name="T10" fmla="*/ 0 w 1323975"/>
              <a:gd name="T11" fmla="*/ 4295775 h 4295775"/>
              <a:gd name="T12" fmla="*/ 1323975 w 1323975"/>
              <a:gd name="T13" fmla="*/ 4295775 h 4295775"/>
              <a:gd name="T14" fmla="*/ 1323975 w 1323975"/>
              <a:gd name="T15" fmla="*/ 2600325 h 4295775"/>
              <a:gd name="T16" fmla="*/ 1085850 w 1323975"/>
              <a:gd name="T17" fmla="*/ 390525 h 4295775"/>
              <a:gd name="T18" fmla="*/ 1257300 w 1323975"/>
              <a:gd name="T19" fmla="*/ 352425 h 42957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3975"/>
              <a:gd name="T31" fmla="*/ 0 h 4295775"/>
              <a:gd name="T32" fmla="*/ 1323975 w 1323975"/>
              <a:gd name="T33" fmla="*/ 4295775 h 42957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3975" h="4295775">
                <a:moveTo>
                  <a:pt x="1257300" y="352425"/>
                </a:moveTo>
                <a:lnTo>
                  <a:pt x="733425" y="0"/>
                </a:lnTo>
                <a:lnTo>
                  <a:pt x="352425" y="552450"/>
                </a:lnTo>
                <a:lnTo>
                  <a:pt x="542925" y="523875"/>
                </a:lnTo>
                <a:lnTo>
                  <a:pt x="1123950" y="2609850"/>
                </a:lnTo>
                <a:lnTo>
                  <a:pt x="0" y="4295775"/>
                </a:lnTo>
                <a:lnTo>
                  <a:pt x="1323975" y="4295775"/>
                </a:lnTo>
                <a:lnTo>
                  <a:pt x="1323975" y="2600325"/>
                </a:lnTo>
                <a:lnTo>
                  <a:pt x="1085850" y="390525"/>
                </a:lnTo>
                <a:lnTo>
                  <a:pt x="1257300" y="352425"/>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anchor="ctr"/>
          <a:lstStyle/>
          <a:p>
            <a:pPr algn="ctr"/>
            <a:endParaRPr lang="zh-CN" altLang="zh-CN">
              <a:solidFill>
                <a:srgbClr val="FFFFFF"/>
              </a:solidFill>
              <a:latin typeface="Calibri" pitchFamily="34" charset="0"/>
              <a:sym typeface="Calibri" pitchFamily="34" charset="0"/>
            </a:endParaRPr>
          </a:p>
        </p:txBody>
      </p:sp>
      <p:sp>
        <p:nvSpPr>
          <p:cNvPr id="22" name="任意多边形 18">
            <a:extLst>
              <a:ext uri="{FF2B5EF4-FFF2-40B4-BE49-F238E27FC236}">
                <a16:creationId xmlns:a16="http://schemas.microsoft.com/office/drawing/2014/main" id="{EBCADB20-0967-40B0-8D1E-AFDB43CB3CC3}"/>
              </a:ext>
            </a:extLst>
          </p:cNvPr>
          <p:cNvSpPr>
            <a:spLocks noChangeArrowheads="1"/>
          </p:cNvSpPr>
          <p:nvPr/>
        </p:nvSpPr>
        <p:spPr bwMode="auto">
          <a:xfrm rot="5400000" flipH="1">
            <a:off x="591752" y="2044554"/>
            <a:ext cx="1502109" cy="2667781"/>
          </a:xfrm>
          <a:custGeom>
            <a:avLst/>
            <a:gdLst>
              <a:gd name="T0" fmla="*/ 1028700 w 2419350"/>
              <a:gd name="T1" fmla="*/ 542925 h 3686175"/>
              <a:gd name="T2" fmla="*/ 819150 w 2419350"/>
              <a:gd name="T3" fmla="*/ 657225 h 3686175"/>
              <a:gd name="T4" fmla="*/ 1019175 w 2419350"/>
              <a:gd name="T5" fmla="*/ 0 h 3686175"/>
              <a:gd name="T6" fmla="*/ 1647825 w 2419350"/>
              <a:gd name="T7" fmla="*/ 190500 h 3686175"/>
              <a:gd name="T8" fmla="*/ 1485900 w 2419350"/>
              <a:gd name="T9" fmla="*/ 295275 h 3686175"/>
              <a:gd name="T10" fmla="*/ 2419350 w 2419350"/>
              <a:gd name="T11" fmla="*/ 2000250 h 3686175"/>
              <a:gd name="T12" fmla="*/ 1295400 w 2419350"/>
              <a:gd name="T13" fmla="*/ 3686175 h 3686175"/>
              <a:gd name="T14" fmla="*/ 0 w 2419350"/>
              <a:gd name="T15" fmla="*/ 3686175 h 3686175"/>
              <a:gd name="T16" fmla="*/ 2209800 w 2419350"/>
              <a:gd name="T17" fmla="*/ 2000250 h 3686175"/>
              <a:gd name="T18" fmla="*/ 1028700 w 2419350"/>
              <a:gd name="T19" fmla="*/ 542925 h 3686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19350"/>
              <a:gd name="T31" fmla="*/ 0 h 3686175"/>
              <a:gd name="T32" fmla="*/ 2419350 w 2419350"/>
              <a:gd name="T33" fmla="*/ 3686175 h 3686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19350" h="3686175">
                <a:moveTo>
                  <a:pt x="1028700" y="542925"/>
                </a:moveTo>
                <a:lnTo>
                  <a:pt x="819150" y="657225"/>
                </a:lnTo>
                <a:lnTo>
                  <a:pt x="1019175" y="0"/>
                </a:lnTo>
                <a:lnTo>
                  <a:pt x="1647825" y="190500"/>
                </a:lnTo>
                <a:lnTo>
                  <a:pt x="1485900" y="295275"/>
                </a:lnTo>
                <a:lnTo>
                  <a:pt x="2419350" y="2000250"/>
                </a:lnTo>
                <a:lnTo>
                  <a:pt x="1295400" y="3686175"/>
                </a:lnTo>
                <a:lnTo>
                  <a:pt x="0" y="3686175"/>
                </a:lnTo>
                <a:lnTo>
                  <a:pt x="2209800" y="2000250"/>
                </a:lnTo>
                <a:lnTo>
                  <a:pt x="1028700" y="542925"/>
                </a:lnTo>
                <a:close/>
              </a:path>
            </a:pathLst>
          </a:custGeom>
          <a:ln>
            <a:noFill/>
          </a:ln>
        </p:spPr>
        <p:style>
          <a:lnRef idx="2">
            <a:schemeClr val="accent4">
              <a:shade val="50000"/>
            </a:schemeClr>
          </a:lnRef>
          <a:fillRef idx="1">
            <a:schemeClr val="accent4"/>
          </a:fillRef>
          <a:effectRef idx="0">
            <a:schemeClr val="accent4"/>
          </a:effectRef>
          <a:fontRef idx="minor">
            <a:schemeClr val="lt1"/>
          </a:fontRef>
        </p:style>
        <p:txBody>
          <a:bodyPr lIns="68580" tIns="34290" rIns="68580" bIns="34290" anchor="ctr"/>
          <a:lstStyle/>
          <a:p>
            <a:pPr algn="ctr"/>
            <a:endParaRPr lang="zh-CN" altLang="zh-CN">
              <a:solidFill>
                <a:srgbClr val="FFFFFF"/>
              </a:solidFill>
              <a:latin typeface="Calibri" pitchFamily="34" charset="0"/>
              <a:sym typeface="Calibri" pitchFamily="34" charset="0"/>
            </a:endParaRPr>
          </a:p>
        </p:txBody>
      </p:sp>
      <p:sp>
        <p:nvSpPr>
          <p:cNvPr id="23" name="任意多边形 19">
            <a:extLst>
              <a:ext uri="{FF2B5EF4-FFF2-40B4-BE49-F238E27FC236}">
                <a16:creationId xmlns:a16="http://schemas.microsoft.com/office/drawing/2014/main" id="{5FB38B9A-DE81-4EFF-959F-829639857F48}"/>
              </a:ext>
            </a:extLst>
          </p:cNvPr>
          <p:cNvSpPr>
            <a:spLocks noChangeArrowheads="1"/>
          </p:cNvSpPr>
          <p:nvPr/>
        </p:nvSpPr>
        <p:spPr bwMode="auto">
          <a:xfrm rot="5400000" flipH="1">
            <a:off x="1152390" y="1366290"/>
            <a:ext cx="822020" cy="3108962"/>
          </a:xfrm>
          <a:custGeom>
            <a:avLst/>
            <a:gdLst>
              <a:gd name="T0" fmla="*/ 1257300 w 1323975"/>
              <a:gd name="T1" fmla="*/ 352425 h 4295775"/>
              <a:gd name="T2" fmla="*/ 733425 w 1323975"/>
              <a:gd name="T3" fmla="*/ 0 h 4295775"/>
              <a:gd name="T4" fmla="*/ 352425 w 1323975"/>
              <a:gd name="T5" fmla="*/ 552450 h 4295775"/>
              <a:gd name="T6" fmla="*/ 542925 w 1323975"/>
              <a:gd name="T7" fmla="*/ 523875 h 4295775"/>
              <a:gd name="T8" fmla="*/ 1123950 w 1323975"/>
              <a:gd name="T9" fmla="*/ 2609850 h 4295775"/>
              <a:gd name="T10" fmla="*/ 0 w 1323975"/>
              <a:gd name="T11" fmla="*/ 4295775 h 4295775"/>
              <a:gd name="T12" fmla="*/ 1323975 w 1323975"/>
              <a:gd name="T13" fmla="*/ 4295775 h 4295775"/>
              <a:gd name="T14" fmla="*/ 1323975 w 1323975"/>
              <a:gd name="T15" fmla="*/ 2600325 h 4295775"/>
              <a:gd name="T16" fmla="*/ 1085850 w 1323975"/>
              <a:gd name="T17" fmla="*/ 390525 h 4295775"/>
              <a:gd name="T18" fmla="*/ 1257300 w 1323975"/>
              <a:gd name="T19" fmla="*/ 352425 h 42957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3975"/>
              <a:gd name="T31" fmla="*/ 0 h 4295775"/>
              <a:gd name="T32" fmla="*/ 1323975 w 1323975"/>
              <a:gd name="T33" fmla="*/ 4295775 h 42957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3975" h="4295775">
                <a:moveTo>
                  <a:pt x="1257300" y="352425"/>
                </a:moveTo>
                <a:lnTo>
                  <a:pt x="733425" y="0"/>
                </a:lnTo>
                <a:lnTo>
                  <a:pt x="352425" y="552450"/>
                </a:lnTo>
                <a:lnTo>
                  <a:pt x="542925" y="523875"/>
                </a:lnTo>
                <a:lnTo>
                  <a:pt x="1123950" y="2609850"/>
                </a:lnTo>
                <a:lnTo>
                  <a:pt x="0" y="4295775"/>
                </a:lnTo>
                <a:lnTo>
                  <a:pt x="1323975" y="4295775"/>
                </a:lnTo>
                <a:lnTo>
                  <a:pt x="1323975" y="2600325"/>
                </a:lnTo>
                <a:lnTo>
                  <a:pt x="1085850" y="390525"/>
                </a:lnTo>
                <a:lnTo>
                  <a:pt x="1257300" y="352425"/>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anchor="ctr"/>
          <a:lstStyle/>
          <a:p>
            <a:pPr algn="ctr"/>
            <a:endParaRPr lang="zh-CN" altLang="zh-CN" dirty="0">
              <a:solidFill>
                <a:srgbClr val="FFFFFF"/>
              </a:solidFill>
              <a:latin typeface="Calibri" pitchFamily="34" charset="0"/>
              <a:sym typeface="Calibri" pitchFamily="34" charset="0"/>
            </a:endParaRPr>
          </a:p>
        </p:txBody>
      </p:sp>
    </p:spTree>
    <p:extLst>
      <p:ext uri="{BB962C8B-B14F-4D97-AF65-F5344CB8AC3E}">
        <p14:creationId xmlns:p14="http://schemas.microsoft.com/office/powerpoint/2010/main" val="462829433"/>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600"/>
                                        <p:tgtEl>
                                          <p:spTgt spid="20"/>
                                        </p:tgtEl>
                                      </p:cBhvr>
                                    </p:animEffect>
                                    <p:anim calcmode="lin" valueType="num">
                                      <p:cBhvr>
                                        <p:cTn id="8" dur="600" fill="hold"/>
                                        <p:tgtEl>
                                          <p:spTgt spid="20"/>
                                        </p:tgtEl>
                                        <p:attrNameLst>
                                          <p:attrName>ppt_x</p:attrName>
                                        </p:attrNameLst>
                                      </p:cBhvr>
                                      <p:tavLst>
                                        <p:tav tm="0">
                                          <p:val>
                                            <p:strVal val="#ppt_x"/>
                                          </p:val>
                                        </p:tav>
                                        <p:tav tm="100000">
                                          <p:val>
                                            <p:strVal val="#ppt_x"/>
                                          </p:val>
                                        </p:tav>
                                      </p:tavLst>
                                    </p:anim>
                                    <p:anim calcmode="lin" valueType="num">
                                      <p:cBhvr>
                                        <p:cTn id="9" dur="6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700"/>
                                        <p:tgtEl>
                                          <p:spTgt spid="21"/>
                                        </p:tgtEl>
                                      </p:cBhvr>
                                    </p:animEffect>
                                    <p:anim calcmode="lin" valueType="num">
                                      <p:cBhvr>
                                        <p:cTn id="14" dur="700" fill="hold"/>
                                        <p:tgtEl>
                                          <p:spTgt spid="21"/>
                                        </p:tgtEl>
                                        <p:attrNameLst>
                                          <p:attrName>ppt_x</p:attrName>
                                        </p:attrNameLst>
                                      </p:cBhvr>
                                      <p:tavLst>
                                        <p:tav tm="0">
                                          <p:val>
                                            <p:strVal val="#ppt_x"/>
                                          </p:val>
                                        </p:tav>
                                        <p:tav tm="100000">
                                          <p:val>
                                            <p:strVal val="#ppt_x"/>
                                          </p:val>
                                        </p:tav>
                                      </p:tavLst>
                                    </p:anim>
                                    <p:anim calcmode="lin" valueType="num">
                                      <p:cBhvr>
                                        <p:cTn id="15" dur="7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1300"/>
                            </p:stCondLst>
                            <p:childTnLst>
                              <p:par>
                                <p:cTn id="17" presetID="42"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700"/>
                                        <p:tgtEl>
                                          <p:spTgt spid="23"/>
                                        </p:tgtEl>
                                      </p:cBhvr>
                                    </p:animEffect>
                                    <p:anim calcmode="lin" valueType="num">
                                      <p:cBhvr>
                                        <p:cTn id="20" dur="700" fill="hold"/>
                                        <p:tgtEl>
                                          <p:spTgt spid="23"/>
                                        </p:tgtEl>
                                        <p:attrNameLst>
                                          <p:attrName>ppt_x</p:attrName>
                                        </p:attrNameLst>
                                      </p:cBhvr>
                                      <p:tavLst>
                                        <p:tav tm="0">
                                          <p:val>
                                            <p:strVal val="#ppt_x"/>
                                          </p:val>
                                        </p:tav>
                                        <p:tav tm="100000">
                                          <p:val>
                                            <p:strVal val="#ppt_x"/>
                                          </p:val>
                                        </p:tav>
                                      </p:tavLst>
                                    </p:anim>
                                    <p:anim calcmode="lin" valueType="num">
                                      <p:cBhvr>
                                        <p:cTn id="21" dur="700" fill="hold"/>
                                        <p:tgtEl>
                                          <p:spTgt spid="23"/>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600"/>
                                        <p:tgtEl>
                                          <p:spTgt spid="22"/>
                                        </p:tgtEl>
                                      </p:cBhvr>
                                    </p:animEffect>
                                    <p:anim calcmode="lin" valueType="num">
                                      <p:cBhvr>
                                        <p:cTn id="26" dur="600" fill="hold"/>
                                        <p:tgtEl>
                                          <p:spTgt spid="22"/>
                                        </p:tgtEl>
                                        <p:attrNameLst>
                                          <p:attrName>ppt_x</p:attrName>
                                        </p:attrNameLst>
                                      </p:cBhvr>
                                      <p:tavLst>
                                        <p:tav tm="0">
                                          <p:val>
                                            <p:strVal val="#ppt_x"/>
                                          </p:val>
                                        </p:tav>
                                        <p:tav tm="100000">
                                          <p:val>
                                            <p:strVal val="#ppt_x"/>
                                          </p:val>
                                        </p:tav>
                                      </p:tavLst>
                                    </p:anim>
                                    <p:anim calcmode="lin" valueType="num">
                                      <p:cBhvr>
                                        <p:cTn id="27" dur="60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2600"/>
                            </p:stCondLst>
                            <p:childTnLst>
                              <p:par>
                                <p:cTn id="29" presetID="16" presetClass="entr" presetSubtype="21"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900"/>
                                        <p:tgtEl>
                                          <p:spTgt spid="1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barn(inVertical)">
                                      <p:cBhvr>
                                        <p:cTn id="34" dur="11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20" grpId="0" animBg="1"/>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E9BB0E5B-E5F4-4490-B3C7-C915B81DF5B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en-US" altLang="zh-CN" sz="2000" dirty="0">
                <a:solidFill>
                  <a:schemeClr val="tx1">
                    <a:lumMod val="75000"/>
                    <a:lumOff val="25000"/>
                  </a:schemeClr>
                </a:solidFill>
                <a:cs typeface="+mn-ea"/>
                <a:sym typeface="+mn-lt"/>
              </a:rPr>
              <a:t> </a:t>
            </a:r>
            <a:r>
              <a:rPr lang="zh-CN" altLang="en-US" sz="2000" dirty="0">
                <a:solidFill>
                  <a:schemeClr val="tx1">
                    <a:lumMod val="75000"/>
                    <a:lumOff val="25000"/>
                  </a:schemeClr>
                </a:solidFill>
                <a:cs typeface="+mn-ea"/>
                <a:sym typeface="+mn-lt"/>
              </a:rPr>
              <a:t>协 作 图</a:t>
            </a:r>
          </a:p>
        </p:txBody>
      </p:sp>
      <p:sp>
        <p:nvSpPr>
          <p:cNvPr id="21" name="TextBox 8">
            <a:extLst>
              <a:ext uri="{FF2B5EF4-FFF2-40B4-BE49-F238E27FC236}">
                <a16:creationId xmlns:a16="http://schemas.microsoft.com/office/drawing/2014/main" id="{339CB027-AF32-4B03-BE15-1DD5E6EA2AE6}"/>
              </a:ext>
            </a:extLst>
          </p:cNvPr>
          <p:cNvSpPr txBox="1">
            <a:spLocks noChangeArrowheads="1"/>
          </p:cNvSpPr>
          <p:nvPr/>
        </p:nvSpPr>
        <p:spPr bwMode="auto">
          <a:xfrm>
            <a:off x="903429" y="525358"/>
            <a:ext cx="2440927" cy="2154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r>
              <a:rPr lang="en-US" altLang="zh-CN" sz="1400" b="0" i="0" dirty="0">
                <a:solidFill>
                  <a:srgbClr val="000000"/>
                </a:solidFill>
                <a:effectLst/>
                <a:latin typeface="PingFangSC-Regular"/>
              </a:rPr>
              <a:t>Collaborative drawing</a:t>
            </a:r>
            <a:endParaRPr lang="zh-CN" altLang="en-US" sz="1100" dirty="0">
              <a:solidFill>
                <a:schemeClr val="tx1">
                  <a:lumMod val="75000"/>
                  <a:lumOff val="25000"/>
                </a:schemeClr>
              </a:solidFill>
              <a:latin typeface="+mj-lt"/>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Straight Connector 18"/>
          <p:cNvCxnSpPr/>
          <p:nvPr/>
        </p:nvCxnSpPr>
        <p:spPr>
          <a:xfrm flipH="1" flipV="1">
            <a:off x="2743200" y="2177143"/>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18"/>
          <p:cNvCxnSpPr/>
          <p:nvPr/>
        </p:nvCxnSpPr>
        <p:spPr>
          <a:xfrm flipV="1">
            <a:off x="5682343" y="2177143"/>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18"/>
          <p:cNvCxnSpPr/>
          <p:nvPr/>
        </p:nvCxnSpPr>
        <p:spPr>
          <a:xfrm flipH="1">
            <a:off x="2743200" y="3581400"/>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18"/>
          <p:cNvCxnSpPr/>
          <p:nvPr/>
        </p:nvCxnSpPr>
        <p:spPr>
          <a:xfrm>
            <a:off x="5682343" y="3581400"/>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B0BC8389-514C-477F-B85C-B689519AFEE9}"/>
              </a:ext>
            </a:extLst>
          </p:cNvPr>
          <p:cNvSpPr txBox="1"/>
          <p:nvPr/>
        </p:nvSpPr>
        <p:spPr>
          <a:xfrm>
            <a:off x="4236008" y="4634643"/>
            <a:ext cx="2181418" cy="300082"/>
          </a:xfrm>
          <a:prstGeom prst="rect">
            <a:avLst/>
          </a:prstGeom>
          <a:noFill/>
        </p:spPr>
        <p:txBody>
          <a:bodyPr wrap="square" rtlCol="0">
            <a:spAutoFit/>
          </a:bodyPr>
          <a:lstStyle/>
          <a:p>
            <a:r>
              <a:rPr lang="zh-CN" altLang="en-US" dirty="0"/>
              <a:t>图</a:t>
            </a:r>
            <a:r>
              <a:rPr lang="en-US" altLang="zh-CN" dirty="0"/>
              <a:t>7 </a:t>
            </a:r>
            <a:r>
              <a:rPr lang="zh-CN" altLang="en-US" dirty="0"/>
              <a:t>协作图</a:t>
            </a:r>
          </a:p>
        </p:txBody>
      </p:sp>
      <p:pic>
        <p:nvPicPr>
          <p:cNvPr id="4" name="图片 3">
            <a:extLst>
              <a:ext uri="{FF2B5EF4-FFF2-40B4-BE49-F238E27FC236}">
                <a16:creationId xmlns:a16="http://schemas.microsoft.com/office/drawing/2014/main" id="{FC38F93A-8258-4B99-9385-0962D2B3CA00}"/>
              </a:ext>
            </a:extLst>
          </p:cNvPr>
          <p:cNvPicPr>
            <a:picLocks noChangeAspect="1"/>
          </p:cNvPicPr>
          <p:nvPr/>
        </p:nvPicPr>
        <p:blipFill rotWithShape="1">
          <a:blip r:embed="rId3">
            <a:extLst>
              <a:ext uri="{28A0092B-C50C-407E-A947-70E740481C1C}">
                <a14:useLocalDpi xmlns:a14="http://schemas.microsoft.com/office/drawing/2010/main" val="0"/>
              </a:ext>
            </a:extLst>
          </a:blip>
          <a:srcRect l="3220" t="1843" r="2246" b="9470"/>
          <a:stretch/>
        </p:blipFill>
        <p:spPr>
          <a:xfrm>
            <a:off x="576061" y="905324"/>
            <a:ext cx="5301746" cy="3741600"/>
          </a:xfrm>
          <a:prstGeom prst="rect">
            <a:avLst/>
          </a:prstGeom>
        </p:spPr>
      </p:pic>
      <p:pic>
        <p:nvPicPr>
          <p:cNvPr id="7" name="图片 6">
            <a:extLst>
              <a:ext uri="{FF2B5EF4-FFF2-40B4-BE49-F238E27FC236}">
                <a16:creationId xmlns:a16="http://schemas.microsoft.com/office/drawing/2014/main" id="{CDF909DE-D2B9-4C49-9906-D55D8AAB245E}"/>
              </a:ext>
            </a:extLst>
          </p:cNvPr>
          <p:cNvPicPr>
            <a:picLocks noChangeAspect="1"/>
          </p:cNvPicPr>
          <p:nvPr/>
        </p:nvPicPr>
        <p:blipFill rotWithShape="1">
          <a:blip r:embed="rId4">
            <a:extLst>
              <a:ext uri="{28A0092B-C50C-407E-A947-70E740481C1C}">
                <a14:useLocalDpi xmlns:a14="http://schemas.microsoft.com/office/drawing/2010/main" val="0"/>
              </a:ext>
            </a:extLst>
          </a:blip>
          <a:srcRect l="2919" r="4446" b="5314"/>
          <a:stretch/>
        </p:blipFill>
        <p:spPr>
          <a:xfrm>
            <a:off x="3476496" y="243718"/>
            <a:ext cx="5139821" cy="3805272"/>
          </a:xfrm>
          <a:prstGeom prst="rect">
            <a:avLst/>
          </a:prstGeom>
        </p:spPr>
      </p:pic>
      <p:pic>
        <p:nvPicPr>
          <p:cNvPr id="9" name="图片 8">
            <a:extLst>
              <a:ext uri="{FF2B5EF4-FFF2-40B4-BE49-F238E27FC236}">
                <a16:creationId xmlns:a16="http://schemas.microsoft.com/office/drawing/2014/main" id="{B1795D32-F04A-4581-9BD5-6457E5033EC2}"/>
              </a:ext>
            </a:extLst>
          </p:cNvPr>
          <p:cNvPicPr>
            <a:picLocks noChangeAspect="1"/>
          </p:cNvPicPr>
          <p:nvPr/>
        </p:nvPicPr>
        <p:blipFill rotWithShape="1">
          <a:blip r:embed="rId5">
            <a:extLst>
              <a:ext uri="{28A0092B-C50C-407E-A947-70E740481C1C}">
                <a14:useLocalDpi xmlns:a14="http://schemas.microsoft.com/office/drawing/2010/main" val="0"/>
              </a:ext>
            </a:extLst>
          </a:blip>
          <a:srcRect l="2051" t="11514" r="6142" b="11888"/>
          <a:stretch/>
        </p:blipFill>
        <p:spPr>
          <a:xfrm>
            <a:off x="1129833" y="1402408"/>
            <a:ext cx="7199204" cy="2512594"/>
          </a:xfrm>
          <a:prstGeom prst="rect">
            <a:avLst/>
          </a:prstGeom>
        </p:spPr>
      </p:pic>
    </p:spTree>
    <p:extLst>
      <p:ext uri="{BB962C8B-B14F-4D97-AF65-F5344CB8AC3E}">
        <p14:creationId xmlns:p14="http://schemas.microsoft.com/office/powerpoint/2010/main" val="611359696"/>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zh-CN" altLang="en-US" sz="2000" dirty="0">
                <a:solidFill>
                  <a:schemeClr val="tx1">
                    <a:lumMod val="75000"/>
                    <a:lumOff val="25000"/>
                  </a:schemeClr>
                </a:solidFill>
                <a:cs typeface="+mn-ea"/>
                <a:sym typeface="+mn-lt"/>
              </a:rPr>
              <a:t>状  态  图</a:t>
            </a:r>
          </a:p>
        </p:txBody>
      </p:sp>
      <p:sp>
        <p:nvSpPr>
          <p:cNvPr id="21" name="TextBox 8"/>
          <p:cNvSpPr txBox="1">
            <a:spLocks noChangeArrowheads="1"/>
          </p:cNvSpPr>
          <p:nvPr/>
        </p:nvSpPr>
        <p:spPr bwMode="auto">
          <a:xfrm>
            <a:off x="903429" y="529204"/>
            <a:ext cx="2440927" cy="20774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p>
            <a:r>
              <a:rPr lang="en-US" altLang="zh-CN" dirty="0"/>
              <a:t>Shape diagram</a:t>
            </a:r>
            <a:endParaRPr lang="zh-CN" altLang="en-US" sz="900" dirty="0">
              <a:solidFill>
                <a:schemeClr val="tx1">
                  <a:lumMod val="75000"/>
                  <a:lumOff val="25000"/>
                </a:schemeClr>
              </a:solidFill>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Oval 5"/>
          <p:cNvSpPr>
            <a:spLocks noChangeArrowheads="1"/>
          </p:cNvSpPr>
          <p:nvPr/>
        </p:nvSpPr>
        <p:spPr bwMode="gray">
          <a:xfrm>
            <a:off x="3172621" y="945911"/>
            <a:ext cx="2815117" cy="2814628"/>
          </a:xfrm>
          <a:prstGeom prst="ellipse">
            <a:avLst/>
          </a:prstGeom>
          <a:no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60936" tIns="59245" rIns="60936" bIns="59245" anchor="ctr" anchorCtr="1"/>
          <a:lstStyle/>
          <a:p>
            <a:endParaRPr lang="zh-CN" altLang="en-US" sz="2700" dirty="0">
              <a:solidFill>
                <a:schemeClr val="bg1"/>
              </a:solidFill>
              <a:latin typeface="微软雅黑" pitchFamily="34" charset="-122"/>
              <a:ea typeface="微软雅黑" pitchFamily="34" charset="-122"/>
            </a:endParaRPr>
          </a:p>
        </p:txBody>
      </p:sp>
      <p:sp>
        <p:nvSpPr>
          <p:cNvPr id="7" name="Oval 5"/>
          <p:cNvSpPr>
            <a:spLocks noChangeArrowheads="1"/>
          </p:cNvSpPr>
          <p:nvPr/>
        </p:nvSpPr>
        <p:spPr bwMode="gray">
          <a:xfrm>
            <a:off x="3708585" y="1501789"/>
            <a:ext cx="1726830" cy="1726530"/>
          </a:xfrm>
          <a:prstGeom prst="ellipse">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lIns="60936" tIns="59245" rIns="60936" bIns="59245" anchor="ctr" anchorCtr="1"/>
          <a:lstStyle/>
          <a:p>
            <a:endParaRPr lang="zh-CN" altLang="en-US" sz="2700" dirty="0">
              <a:solidFill>
                <a:schemeClr val="bg1"/>
              </a:solidFill>
              <a:latin typeface="微软雅黑" pitchFamily="34" charset="-122"/>
              <a:ea typeface="微软雅黑" pitchFamily="34" charset="-122"/>
            </a:endParaRP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6999" t="40546" r="46770" b="29727"/>
          <a:stretch>
            <a:fillRect/>
          </a:stretch>
        </p:blipFill>
        <p:spPr>
          <a:xfrm>
            <a:off x="4003990" y="1791794"/>
            <a:ext cx="1081421" cy="1091929"/>
          </a:xfrm>
          <a:prstGeom prst="rect">
            <a:avLst/>
          </a:prstGeom>
        </p:spPr>
      </p:pic>
      <p:pic>
        <p:nvPicPr>
          <p:cNvPr id="4" name="图片 3">
            <a:extLst>
              <a:ext uri="{FF2B5EF4-FFF2-40B4-BE49-F238E27FC236}">
                <a16:creationId xmlns:a16="http://schemas.microsoft.com/office/drawing/2014/main" id="{0F001339-D70B-4DC7-BFDD-8E962211C431}"/>
              </a:ext>
            </a:extLst>
          </p:cNvPr>
          <p:cNvPicPr>
            <a:picLocks noChangeAspect="1"/>
          </p:cNvPicPr>
          <p:nvPr/>
        </p:nvPicPr>
        <p:blipFill rotWithShape="1">
          <a:blip r:embed="rId4">
            <a:extLst>
              <a:ext uri="{28A0092B-C50C-407E-A947-70E740481C1C}">
                <a14:useLocalDpi xmlns:a14="http://schemas.microsoft.com/office/drawing/2010/main" val="0"/>
              </a:ext>
            </a:extLst>
          </a:blip>
          <a:srcRect l="8074" t="4569" r="9074" b="6020"/>
          <a:stretch/>
        </p:blipFill>
        <p:spPr>
          <a:xfrm>
            <a:off x="903429" y="1299972"/>
            <a:ext cx="4829695" cy="2282408"/>
          </a:xfrm>
          <a:prstGeom prst="rect">
            <a:avLst/>
          </a:prstGeom>
        </p:spPr>
      </p:pic>
      <p:pic>
        <p:nvPicPr>
          <p:cNvPr id="24" name="图片 23">
            <a:extLst>
              <a:ext uri="{FF2B5EF4-FFF2-40B4-BE49-F238E27FC236}">
                <a16:creationId xmlns:a16="http://schemas.microsoft.com/office/drawing/2014/main" id="{7B9D728C-11D1-4906-B114-30225E59F7E6}"/>
              </a:ext>
            </a:extLst>
          </p:cNvPr>
          <p:cNvPicPr>
            <a:picLocks noChangeAspect="1"/>
          </p:cNvPicPr>
          <p:nvPr/>
        </p:nvPicPr>
        <p:blipFill rotWithShape="1">
          <a:blip r:embed="rId5">
            <a:extLst>
              <a:ext uri="{28A0092B-C50C-407E-A947-70E740481C1C}">
                <a14:useLocalDpi xmlns:a14="http://schemas.microsoft.com/office/drawing/2010/main" val="0"/>
              </a:ext>
            </a:extLst>
          </a:blip>
          <a:srcRect l="7346" t="5296" r="7346" b="7883"/>
          <a:stretch/>
        </p:blipFill>
        <p:spPr>
          <a:xfrm>
            <a:off x="3460669" y="1299972"/>
            <a:ext cx="5054138" cy="2282408"/>
          </a:xfrm>
          <a:prstGeom prst="rect">
            <a:avLst/>
          </a:prstGeom>
        </p:spPr>
      </p:pic>
      <p:sp>
        <p:nvSpPr>
          <p:cNvPr id="25" name="文本框 24">
            <a:extLst>
              <a:ext uri="{FF2B5EF4-FFF2-40B4-BE49-F238E27FC236}">
                <a16:creationId xmlns:a16="http://schemas.microsoft.com/office/drawing/2014/main" id="{4073310B-EAA2-4799-83A3-777212F45A42}"/>
              </a:ext>
            </a:extLst>
          </p:cNvPr>
          <p:cNvSpPr txBox="1"/>
          <p:nvPr/>
        </p:nvSpPr>
        <p:spPr>
          <a:xfrm>
            <a:off x="2975956" y="4347556"/>
            <a:ext cx="3391593" cy="300082"/>
          </a:xfrm>
          <a:prstGeom prst="rect">
            <a:avLst/>
          </a:prstGeom>
          <a:noFill/>
        </p:spPr>
        <p:txBody>
          <a:bodyPr wrap="square" rtlCol="0">
            <a:spAutoFit/>
          </a:bodyPr>
          <a:lstStyle/>
          <a:p>
            <a:pPr algn="ctr"/>
            <a:r>
              <a:rPr lang="zh-CN" altLang="en-US" dirty="0"/>
              <a:t>图</a:t>
            </a:r>
            <a:r>
              <a:rPr lang="en-US" altLang="zh-CN" dirty="0"/>
              <a:t>8  </a:t>
            </a:r>
            <a:r>
              <a:rPr lang="zh-CN" altLang="en-US" dirty="0"/>
              <a:t>状态图</a:t>
            </a:r>
          </a:p>
        </p:txBody>
      </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1478662" y="1261282"/>
            <a:ext cx="2737933" cy="2547978"/>
          </a:xfrm>
          <a:prstGeom prst="rect">
            <a:avLst/>
          </a:prstGeom>
        </p:spPr>
      </p:pic>
      <p:sp>
        <p:nvSpPr>
          <p:cNvPr id="2" name="椭圆 1"/>
          <p:cNvSpPr/>
          <p:nvPr/>
        </p:nvSpPr>
        <p:spPr>
          <a:xfrm>
            <a:off x="1963060" y="1702186"/>
            <a:ext cx="1802130" cy="1802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latin typeface="Impact" panose="020B0806030902050204" pitchFamily="34" charset="0"/>
                <a:cs typeface="+mn-ea"/>
                <a:sym typeface="+mn-lt"/>
              </a:rPr>
              <a:t>04</a:t>
            </a:r>
            <a:endParaRPr lang="zh-CN" altLang="en-US" sz="6600" dirty="0">
              <a:latin typeface="Impact" panose="020B0806030902050204" pitchFamily="34" charset="0"/>
              <a:cs typeface="+mn-ea"/>
              <a:sym typeface="+mn-lt"/>
            </a:endParaRPr>
          </a:p>
        </p:txBody>
      </p:sp>
      <p:grpSp>
        <p:nvGrpSpPr>
          <p:cNvPr id="12" name="组合 11"/>
          <p:cNvGrpSpPr/>
          <p:nvPr/>
        </p:nvGrpSpPr>
        <p:grpSpPr>
          <a:xfrm>
            <a:off x="4037557" y="1702186"/>
            <a:ext cx="3595856" cy="1259590"/>
            <a:chOff x="5235445" y="2503043"/>
            <a:chExt cx="4795583" cy="1679843"/>
          </a:xfrm>
        </p:grpSpPr>
        <p:sp>
          <p:nvSpPr>
            <p:cNvPr id="13" name="矩形 12"/>
            <p:cNvSpPr/>
            <p:nvPr/>
          </p:nvSpPr>
          <p:spPr>
            <a:xfrm>
              <a:off x="5235445" y="2503043"/>
              <a:ext cx="4795583" cy="861975"/>
            </a:xfrm>
            <a:prstGeom prst="rect">
              <a:avLst/>
            </a:prstGeom>
          </p:spPr>
          <p:txBody>
            <a:bodyPr wrap="none">
              <a:spAutoFit/>
            </a:bodyPr>
            <a:lstStyle/>
            <a:p>
              <a:r>
                <a:rPr kumimoji="1" lang="zh-CN" altLang="en-US" sz="3600" b="1" dirty="0">
                  <a:solidFill>
                    <a:schemeClr val="tx1">
                      <a:lumMod val="75000"/>
                      <a:lumOff val="25000"/>
                    </a:schemeClr>
                  </a:solidFill>
                  <a:cs typeface="+mn-ea"/>
                  <a:sym typeface="+mn-lt"/>
                </a:rPr>
                <a:t>项 目 雏 形 展 示</a:t>
              </a:r>
            </a:p>
          </p:txBody>
        </p:sp>
        <p:sp>
          <p:nvSpPr>
            <p:cNvPr id="14" name="矩形 13"/>
            <p:cNvSpPr/>
            <p:nvPr/>
          </p:nvSpPr>
          <p:spPr>
            <a:xfrm>
              <a:off x="5274398" y="3723166"/>
              <a:ext cx="2358838" cy="459720"/>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400" dirty="0">
                  <a:solidFill>
                    <a:schemeClr val="tx1">
                      <a:lumMod val="75000"/>
                      <a:lumOff val="25000"/>
                    </a:schemeClr>
                  </a:solidFill>
                  <a:cs typeface="+mn-ea"/>
                  <a:sym typeface="+mn-lt"/>
                </a:rPr>
                <a:t>项目雏形展示</a:t>
              </a:r>
              <a:endParaRPr lang="en-US" altLang="zh-CN" sz="1400" dirty="0">
                <a:solidFill>
                  <a:schemeClr val="tx1">
                    <a:lumMod val="75000"/>
                    <a:lumOff val="25000"/>
                  </a:schemeClr>
                </a:solidFill>
                <a:cs typeface="+mn-ea"/>
                <a:sym typeface="+mn-lt"/>
              </a:endParaRPr>
            </a:p>
          </p:txBody>
        </p:sp>
      </p:grpSp>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r="46831" b="35547"/>
          <a:stretch>
            <a:fillRect/>
          </a:stretch>
        </p:blipFill>
        <p:spPr>
          <a:xfrm>
            <a:off x="6837634" y="1362882"/>
            <a:ext cx="2306366" cy="3780618"/>
          </a:xfrm>
          <a:prstGeom prst="rect">
            <a:avLst/>
          </a:prstGeom>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r="46831" b="35547"/>
          <a:stretch>
            <a:fillRect/>
          </a:stretch>
        </p:blipFill>
        <p:spPr>
          <a:xfrm rot="10800000">
            <a:off x="2426" y="0"/>
            <a:ext cx="2306366" cy="3780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01194F4F-8DBA-47CE-AD33-DABDBC6BF7E4}"/>
              </a:ext>
            </a:extLst>
          </p:cNvPr>
          <p:cNvSpPr txBox="1"/>
          <p:nvPr/>
        </p:nvSpPr>
        <p:spPr>
          <a:xfrm>
            <a:off x="2649778" y="968448"/>
            <a:ext cx="2001927" cy="400110"/>
          </a:xfrm>
          <a:prstGeom prst="rect">
            <a:avLst/>
          </a:prstGeom>
          <a:noFill/>
        </p:spPr>
        <p:txBody>
          <a:bodyPr wrap="square" rtlCol="0">
            <a:spAutoFit/>
          </a:bodyPr>
          <a:lstStyle/>
          <a:p>
            <a:pPr algn="ctr"/>
            <a:r>
              <a:rPr lang="en-US" altLang="zh-CN" sz="2000"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cs typeface="+mn-ea"/>
                <a:sym typeface="+mn-lt"/>
              </a:rPr>
              <a:t>CONTENTS</a:t>
            </a:r>
            <a:endParaRPr lang="zh-CN" altLang="en-US" sz="2000"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cs typeface="+mn-ea"/>
              <a:sym typeface="+mn-lt"/>
            </a:endParaRPr>
          </a:p>
        </p:txBody>
      </p:sp>
      <p:sp>
        <p:nvSpPr>
          <p:cNvPr id="23" name="文本框 22">
            <a:extLst>
              <a:ext uri="{FF2B5EF4-FFF2-40B4-BE49-F238E27FC236}">
                <a16:creationId xmlns:a16="http://schemas.microsoft.com/office/drawing/2014/main" id="{E167002F-CEEE-4F3D-B6B1-95AC98C7B97B}"/>
              </a:ext>
            </a:extLst>
          </p:cNvPr>
          <p:cNvSpPr txBox="1"/>
          <p:nvPr/>
        </p:nvSpPr>
        <p:spPr>
          <a:xfrm>
            <a:off x="832446" y="486197"/>
            <a:ext cx="2001927" cy="923330"/>
          </a:xfrm>
          <a:prstGeom prst="rect">
            <a:avLst/>
          </a:prstGeom>
          <a:noFill/>
        </p:spPr>
        <p:txBody>
          <a:bodyPr wrap="square" rtlCol="0">
            <a:spAutoFit/>
          </a:bodyPr>
          <a:lstStyle/>
          <a:p>
            <a:pPr algn="ctr"/>
            <a:r>
              <a:rPr lang="zh-CN" altLang="en-US" sz="5400" b="1"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cs typeface="+mn-ea"/>
                <a:sym typeface="+mn-lt"/>
              </a:rPr>
              <a:t>目 录</a:t>
            </a:r>
          </a:p>
        </p:txBody>
      </p:sp>
      <p:sp>
        <p:nvSpPr>
          <p:cNvPr id="24" name="矩形 23">
            <a:extLst>
              <a:ext uri="{FF2B5EF4-FFF2-40B4-BE49-F238E27FC236}">
                <a16:creationId xmlns:a16="http://schemas.microsoft.com/office/drawing/2014/main" id="{866BCDC3-2351-4EC0-96EE-9C53325989AD}"/>
              </a:ext>
            </a:extLst>
          </p:cNvPr>
          <p:cNvSpPr/>
          <p:nvPr/>
        </p:nvSpPr>
        <p:spPr>
          <a:xfrm>
            <a:off x="1727726" y="1605389"/>
            <a:ext cx="2191131" cy="415498"/>
          </a:xfrm>
          <a:prstGeom prst="rect">
            <a:avLst/>
          </a:prstGeom>
        </p:spPr>
        <p:txBody>
          <a:bodyPr wrap="square">
            <a:spAutoFit/>
          </a:bodyPr>
          <a:lstStyle/>
          <a:p>
            <a:r>
              <a:rPr lang="zh-CN" altLang="en-US" sz="2100" b="1" dirty="0">
                <a:solidFill>
                  <a:schemeClr val="tx1">
                    <a:lumMod val="85000"/>
                    <a:lumOff val="15000"/>
                  </a:schemeClr>
                </a:solidFill>
                <a:cs typeface="+mn-ea"/>
                <a:sym typeface="+mn-lt"/>
              </a:rPr>
              <a:t>软 件 概 况 分 析</a:t>
            </a:r>
          </a:p>
        </p:txBody>
      </p:sp>
      <p:sp>
        <p:nvSpPr>
          <p:cNvPr id="25" name="文本框 24">
            <a:extLst>
              <a:ext uri="{FF2B5EF4-FFF2-40B4-BE49-F238E27FC236}">
                <a16:creationId xmlns:a16="http://schemas.microsoft.com/office/drawing/2014/main" id="{2BB54C97-F0AC-4EF2-B3E0-C9DCD09A0F28}"/>
              </a:ext>
            </a:extLst>
          </p:cNvPr>
          <p:cNvSpPr txBox="1"/>
          <p:nvPr/>
        </p:nvSpPr>
        <p:spPr>
          <a:xfrm>
            <a:off x="1727727" y="1943314"/>
            <a:ext cx="2353324" cy="253596"/>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lnSpc>
                <a:spcPct val="130000"/>
              </a:lnSpc>
            </a:pPr>
            <a:r>
              <a:rPr lang="en-US" altLang="zh-CN" sz="900" dirty="0">
                <a:solidFill>
                  <a:schemeClr val="tx1"/>
                </a:solidFill>
              </a:rPr>
              <a:t>Software  system analysis</a:t>
            </a:r>
            <a:endParaRPr lang="en-US" altLang="zh-CN" sz="900" dirty="0">
              <a:solidFill>
                <a:schemeClr val="tx1"/>
              </a:solidFill>
              <a:cs typeface="+mn-ea"/>
              <a:sym typeface="+mn-lt"/>
            </a:endParaRPr>
          </a:p>
        </p:txBody>
      </p:sp>
      <p:sp>
        <p:nvSpPr>
          <p:cNvPr id="30" name="矩形 29">
            <a:extLst>
              <a:ext uri="{FF2B5EF4-FFF2-40B4-BE49-F238E27FC236}">
                <a16:creationId xmlns:a16="http://schemas.microsoft.com/office/drawing/2014/main" id="{C732A033-638F-4A8B-8CCB-F07ACE25C62C}"/>
              </a:ext>
            </a:extLst>
          </p:cNvPr>
          <p:cNvSpPr/>
          <p:nvPr/>
        </p:nvSpPr>
        <p:spPr>
          <a:xfrm>
            <a:off x="1727726" y="3627501"/>
            <a:ext cx="2264318" cy="580031"/>
          </a:xfrm>
          <a:prstGeom prst="rect">
            <a:avLst/>
          </a:prstGeom>
        </p:spPr>
        <p:txBody>
          <a:bodyPr wrap="square">
            <a:spAutoFit/>
          </a:bodyPr>
          <a:lstStyle/>
          <a:p>
            <a:pPr>
              <a:lnSpc>
                <a:spcPct val="175000"/>
              </a:lnSpc>
            </a:pPr>
            <a:r>
              <a:rPr lang="zh-CN" altLang="en-US" sz="2100" b="1" dirty="0">
                <a:solidFill>
                  <a:schemeClr val="tx1">
                    <a:lumMod val="85000"/>
                    <a:lumOff val="15000"/>
                  </a:schemeClr>
                </a:solidFill>
                <a:cs typeface="+mn-ea"/>
                <a:sym typeface="+mn-lt"/>
              </a:rPr>
              <a:t>项 目 雏 形 展 示</a:t>
            </a:r>
            <a:endParaRPr lang="en-US" altLang="zh-CN" sz="2100" b="1" dirty="0">
              <a:solidFill>
                <a:schemeClr val="tx1">
                  <a:lumMod val="85000"/>
                  <a:lumOff val="15000"/>
                </a:schemeClr>
              </a:solidFill>
              <a:cs typeface="+mn-ea"/>
              <a:sym typeface="+mn-lt"/>
            </a:endParaRPr>
          </a:p>
        </p:txBody>
      </p:sp>
      <p:sp>
        <p:nvSpPr>
          <p:cNvPr id="31" name="文本框 30">
            <a:extLst>
              <a:ext uri="{FF2B5EF4-FFF2-40B4-BE49-F238E27FC236}">
                <a16:creationId xmlns:a16="http://schemas.microsoft.com/office/drawing/2014/main" id="{AE858DDA-DB5E-4D82-8D58-8A2FBDC52963}"/>
              </a:ext>
            </a:extLst>
          </p:cNvPr>
          <p:cNvSpPr txBox="1"/>
          <p:nvPr/>
        </p:nvSpPr>
        <p:spPr>
          <a:xfrm>
            <a:off x="1727727" y="4123306"/>
            <a:ext cx="2363278" cy="253596"/>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lnSpc>
                <a:spcPct val="130000"/>
              </a:lnSpc>
            </a:pPr>
            <a:r>
              <a:rPr lang="en-US" altLang="zh-CN" sz="900" dirty="0">
                <a:solidFill>
                  <a:schemeClr val="tx1"/>
                </a:solidFill>
              </a:rPr>
              <a:t>Prototype display of the project</a:t>
            </a:r>
            <a:endParaRPr lang="en-US" altLang="zh-CN" sz="900" dirty="0">
              <a:solidFill>
                <a:schemeClr val="tx1"/>
              </a:solidFill>
              <a:cs typeface="+mn-ea"/>
              <a:sym typeface="+mn-lt"/>
            </a:endParaRPr>
          </a:p>
        </p:txBody>
      </p:sp>
      <p:sp>
        <p:nvSpPr>
          <p:cNvPr id="32" name="椭圆 31">
            <a:extLst>
              <a:ext uri="{FF2B5EF4-FFF2-40B4-BE49-F238E27FC236}">
                <a16:creationId xmlns:a16="http://schemas.microsoft.com/office/drawing/2014/main" id="{28E7E010-A5C7-405C-894F-139FEB6ED3FF}"/>
              </a:ext>
            </a:extLst>
          </p:cNvPr>
          <p:cNvSpPr/>
          <p:nvPr/>
        </p:nvSpPr>
        <p:spPr>
          <a:xfrm>
            <a:off x="1170102" y="1661869"/>
            <a:ext cx="458664" cy="458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solidFill>
              <a:latin typeface="Impact" panose="020B0806030902050204" pitchFamily="34" charset="0"/>
              <a:cs typeface="+mn-ea"/>
              <a:sym typeface="+mn-lt"/>
            </a:endParaRPr>
          </a:p>
        </p:txBody>
      </p:sp>
      <p:sp>
        <p:nvSpPr>
          <p:cNvPr id="33" name="文本框 32">
            <a:extLst>
              <a:ext uri="{FF2B5EF4-FFF2-40B4-BE49-F238E27FC236}">
                <a16:creationId xmlns:a16="http://schemas.microsoft.com/office/drawing/2014/main" id="{1AFEC3EB-28C1-486A-AE50-D4B47FE0BC8E}"/>
              </a:ext>
            </a:extLst>
          </p:cNvPr>
          <p:cNvSpPr txBox="1"/>
          <p:nvPr/>
        </p:nvSpPr>
        <p:spPr>
          <a:xfrm>
            <a:off x="1126300" y="1706535"/>
            <a:ext cx="546268"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cs typeface="+mn-ea"/>
                <a:sym typeface="+mn-lt"/>
              </a:rPr>
              <a:t>01</a:t>
            </a:r>
            <a:endParaRPr lang="zh-CN" altLang="en-US" sz="1800" dirty="0">
              <a:solidFill>
                <a:schemeClr val="bg1"/>
              </a:solidFill>
              <a:latin typeface="Impact" panose="020B0806030902050204" pitchFamily="34" charset="0"/>
              <a:cs typeface="+mn-ea"/>
              <a:sym typeface="+mn-lt"/>
            </a:endParaRPr>
          </a:p>
        </p:txBody>
      </p:sp>
      <p:sp>
        <p:nvSpPr>
          <p:cNvPr id="34" name="椭圆 33">
            <a:extLst>
              <a:ext uri="{FF2B5EF4-FFF2-40B4-BE49-F238E27FC236}">
                <a16:creationId xmlns:a16="http://schemas.microsoft.com/office/drawing/2014/main" id="{24DB8C89-4D34-49E4-A084-4E839CCEFFBC}"/>
              </a:ext>
            </a:extLst>
          </p:cNvPr>
          <p:cNvSpPr/>
          <p:nvPr/>
        </p:nvSpPr>
        <p:spPr>
          <a:xfrm>
            <a:off x="1170102" y="2390103"/>
            <a:ext cx="458664" cy="4586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solidFill>
              <a:latin typeface="Impact" panose="020B0806030902050204" pitchFamily="34" charset="0"/>
              <a:cs typeface="+mn-ea"/>
              <a:sym typeface="+mn-lt"/>
            </a:endParaRPr>
          </a:p>
        </p:txBody>
      </p:sp>
      <p:sp>
        <p:nvSpPr>
          <p:cNvPr id="35" name="文本框 34">
            <a:extLst>
              <a:ext uri="{FF2B5EF4-FFF2-40B4-BE49-F238E27FC236}">
                <a16:creationId xmlns:a16="http://schemas.microsoft.com/office/drawing/2014/main" id="{B51BF5C6-A494-4107-8148-9AEADC57DBC6}"/>
              </a:ext>
            </a:extLst>
          </p:cNvPr>
          <p:cNvSpPr txBox="1"/>
          <p:nvPr/>
        </p:nvSpPr>
        <p:spPr>
          <a:xfrm>
            <a:off x="1126300" y="2434769"/>
            <a:ext cx="546268"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cs typeface="+mn-ea"/>
                <a:sym typeface="+mn-lt"/>
              </a:rPr>
              <a:t>02</a:t>
            </a:r>
            <a:endParaRPr lang="zh-CN" altLang="en-US" sz="1800" dirty="0">
              <a:solidFill>
                <a:schemeClr val="bg1"/>
              </a:solidFill>
              <a:latin typeface="Impact" panose="020B0806030902050204" pitchFamily="34" charset="0"/>
              <a:cs typeface="+mn-ea"/>
              <a:sym typeface="+mn-lt"/>
            </a:endParaRPr>
          </a:p>
        </p:txBody>
      </p:sp>
      <p:sp>
        <p:nvSpPr>
          <p:cNvPr id="36" name="椭圆 35">
            <a:extLst>
              <a:ext uri="{FF2B5EF4-FFF2-40B4-BE49-F238E27FC236}">
                <a16:creationId xmlns:a16="http://schemas.microsoft.com/office/drawing/2014/main" id="{48ADB414-7E7A-4302-A9A3-9E7023114766}"/>
              </a:ext>
            </a:extLst>
          </p:cNvPr>
          <p:cNvSpPr/>
          <p:nvPr/>
        </p:nvSpPr>
        <p:spPr>
          <a:xfrm>
            <a:off x="1170102" y="3138419"/>
            <a:ext cx="458664" cy="458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solidFill>
              <a:latin typeface="Impact" panose="020B0806030902050204" pitchFamily="34" charset="0"/>
              <a:cs typeface="+mn-ea"/>
              <a:sym typeface="+mn-lt"/>
            </a:endParaRPr>
          </a:p>
        </p:txBody>
      </p:sp>
      <p:sp>
        <p:nvSpPr>
          <p:cNvPr id="37" name="文本框 36">
            <a:extLst>
              <a:ext uri="{FF2B5EF4-FFF2-40B4-BE49-F238E27FC236}">
                <a16:creationId xmlns:a16="http://schemas.microsoft.com/office/drawing/2014/main" id="{8AA98E84-B7AB-49FF-923D-48B117D935CF}"/>
              </a:ext>
            </a:extLst>
          </p:cNvPr>
          <p:cNvSpPr txBox="1"/>
          <p:nvPr/>
        </p:nvSpPr>
        <p:spPr>
          <a:xfrm>
            <a:off x="1126300" y="3183085"/>
            <a:ext cx="546268"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cs typeface="+mn-ea"/>
                <a:sym typeface="+mn-lt"/>
              </a:rPr>
              <a:t>03</a:t>
            </a:r>
            <a:endParaRPr lang="zh-CN" altLang="en-US" sz="1800" dirty="0">
              <a:solidFill>
                <a:schemeClr val="bg1"/>
              </a:solidFill>
              <a:latin typeface="Impact" panose="020B0806030902050204" pitchFamily="34" charset="0"/>
              <a:cs typeface="+mn-ea"/>
              <a:sym typeface="+mn-lt"/>
            </a:endParaRPr>
          </a:p>
        </p:txBody>
      </p:sp>
      <p:sp>
        <p:nvSpPr>
          <p:cNvPr id="38" name="椭圆 37">
            <a:extLst>
              <a:ext uri="{FF2B5EF4-FFF2-40B4-BE49-F238E27FC236}">
                <a16:creationId xmlns:a16="http://schemas.microsoft.com/office/drawing/2014/main" id="{1A1D705D-C53C-4F96-8F31-6CB9172309DE}"/>
              </a:ext>
            </a:extLst>
          </p:cNvPr>
          <p:cNvSpPr/>
          <p:nvPr/>
        </p:nvSpPr>
        <p:spPr>
          <a:xfrm>
            <a:off x="1170102" y="3876694"/>
            <a:ext cx="458664" cy="4586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solidFill>
              <a:latin typeface="Impact" panose="020B0806030902050204" pitchFamily="34" charset="0"/>
              <a:cs typeface="+mn-ea"/>
              <a:sym typeface="+mn-lt"/>
            </a:endParaRPr>
          </a:p>
        </p:txBody>
      </p:sp>
      <p:sp>
        <p:nvSpPr>
          <p:cNvPr id="39" name="文本框 38">
            <a:extLst>
              <a:ext uri="{FF2B5EF4-FFF2-40B4-BE49-F238E27FC236}">
                <a16:creationId xmlns:a16="http://schemas.microsoft.com/office/drawing/2014/main" id="{C1B35FD8-B379-408A-9E93-087DBB446059}"/>
              </a:ext>
            </a:extLst>
          </p:cNvPr>
          <p:cNvSpPr txBox="1"/>
          <p:nvPr/>
        </p:nvSpPr>
        <p:spPr>
          <a:xfrm>
            <a:off x="1126300" y="3921360"/>
            <a:ext cx="546268"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cs typeface="+mn-ea"/>
                <a:sym typeface="+mn-lt"/>
              </a:rPr>
              <a:t>04</a:t>
            </a:r>
            <a:endParaRPr lang="zh-CN" altLang="en-US" sz="1800" dirty="0">
              <a:solidFill>
                <a:schemeClr val="bg1"/>
              </a:solidFill>
              <a:latin typeface="Impact" panose="020B0806030902050204" pitchFamily="34" charset="0"/>
              <a:cs typeface="+mn-ea"/>
              <a:sym typeface="+mn-lt"/>
            </a:endParaRPr>
          </a:p>
        </p:txBody>
      </p:sp>
      <p:grpSp>
        <p:nvGrpSpPr>
          <p:cNvPr id="40" name="组合 39">
            <a:extLst>
              <a:ext uri="{FF2B5EF4-FFF2-40B4-BE49-F238E27FC236}">
                <a16:creationId xmlns:a16="http://schemas.microsoft.com/office/drawing/2014/main" id="{C60F4F7E-B0FB-43A2-AB11-EB707EB4E53A}"/>
              </a:ext>
            </a:extLst>
          </p:cNvPr>
          <p:cNvGrpSpPr/>
          <p:nvPr/>
        </p:nvGrpSpPr>
        <p:grpSpPr>
          <a:xfrm flipH="1">
            <a:off x="4091005" y="3956437"/>
            <a:ext cx="731171" cy="554850"/>
            <a:chOff x="10822515" y="5989987"/>
            <a:chExt cx="974895" cy="739800"/>
          </a:xfrm>
        </p:grpSpPr>
        <p:sp>
          <p:nvSpPr>
            <p:cNvPr id="41" name="椭圆 40">
              <a:extLst>
                <a:ext uri="{FF2B5EF4-FFF2-40B4-BE49-F238E27FC236}">
                  <a16:creationId xmlns:a16="http://schemas.microsoft.com/office/drawing/2014/main" id="{2B389B6E-8220-476D-9226-EE7B39DDCF49}"/>
                </a:ext>
              </a:extLst>
            </p:cNvPr>
            <p:cNvSpPr/>
            <p:nvPr/>
          </p:nvSpPr>
          <p:spPr>
            <a:xfrm>
              <a:off x="11059198" y="5989987"/>
              <a:ext cx="492141" cy="493200"/>
            </a:xfrm>
            <a:prstGeom prst="ellipse">
              <a:avLst/>
            </a:prstGeom>
            <a:solidFill>
              <a:schemeClr val="accent4">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chemeClr val="tx1">
                    <a:lumMod val="85000"/>
                    <a:lumOff val="15000"/>
                  </a:schemeClr>
                </a:solidFill>
                <a:cs typeface="+mn-ea"/>
                <a:sym typeface="+mn-lt"/>
              </a:endParaRPr>
            </a:p>
          </p:txBody>
        </p:sp>
        <p:sp>
          <p:nvSpPr>
            <p:cNvPr id="42" name="椭圆 41">
              <a:extLst>
                <a:ext uri="{FF2B5EF4-FFF2-40B4-BE49-F238E27FC236}">
                  <a16:creationId xmlns:a16="http://schemas.microsoft.com/office/drawing/2014/main" id="{67D3F427-2E95-459B-A209-4472D039FDFA}"/>
                </a:ext>
              </a:extLst>
            </p:cNvPr>
            <p:cNvSpPr/>
            <p:nvPr/>
          </p:nvSpPr>
          <p:spPr>
            <a:xfrm>
              <a:off x="10822515" y="6475655"/>
              <a:ext cx="227295" cy="227784"/>
            </a:xfrm>
            <a:prstGeom prst="ellipse">
              <a:avLst/>
            </a:prstGeom>
            <a:solidFill>
              <a:schemeClr val="accent5">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chemeClr val="tx1">
                    <a:lumMod val="85000"/>
                    <a:lumOff val="15000"/>
                  </a:schemeClr>
                </a:solidFill>
                <a:cs typeface="+mn-ea"/>
                <a:sym typeface="+mn-lt"/>
              </a:endParaRPr>
            </a:p>
          </p:txBody>
        </p:sp>
        <p:sp>
          <p:nvSpPr>
            <p:cNvPr id="43" name="椭圆 42">
              <a:extLst>
                <a:ext uri="{FF2B5EF4-FFF2-40B4-BE49-F238E27FC236}">
                  <a16:creationId xmlns:a16="http://schemas.microsoft.com/office/drawing/2014/main" id="{25D0FBF4-65A0-4FEE-ACA9-3326719EDC68}"/>
                </a:ext>
              </a:extLst>
            </p:cNvPr>
            <p:cNvSpPr/>
            <p:nvPr/>
          </p:nvSpPr>
          <p:spPr>
            <a:xfrm>
              <a:off x="11305269" y="6236587"/>
              <a:ext cx="492141" cy="493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chemeClr val="tx1">
                    <a:lumMod val="85000"/>
                    <a:lumOff val="15000"/>
                  </a:schemeClr>
                </a:solidFill>
                <a:cs typeface="+mn-ea"/>
                <a:sym typeface="+mn-lt"/>
              </a:endParaRPr>
            </a:p>
          </p:txBody>
        </p:sp>
      </p:grpSp>
      <p:pic>
        <p:nvPicPr>
          <p:cNvPr id="46" name="图片 4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736940" y="434892"/>
            <a:ext cx="4337789" cy="5865717"/>
          </a:xfrm>
          <a:prstGeom prst="rect">
            <a:avLst/>
          </a:prstGeom>
        </p:spPr>
      </p:pic>
      <p:pic>
        <p:nvPicPr>
          <p:cNvPr id="48" name="图片 4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44664" y="886455"/>
            <a:ext cx="4038601" cy="3758407"/>
          </a:xfrm>
          <a:prstGeom prst="rect">
            <a:avLst/>
          </a:prstGeom>
        </p:spPr>
      </p:pic>
      <p:sp>
        <p:nvSpPr>
          <p:cNvPr id="44" name="矩形 43">
            <a:extLst>
              <a:ext uri="{FF2B5EF4-FFF2-40B4-BE49-F238E27FC236}">
                <a16:creationId xmlns:a16="http://schemas.microsoft.com/office/drawing/2014/main" id="{79C44084-8130-4123-8EC8-054D44DE1EB5}"/>
              </a:ext>
            </a:extLst>
          </p:cNvPr>
          <p:cNvSpPr/>
          <p:nvPr/>
        </p:nvSpPr>
        <p:spPr>
          <a:xfrm>
            <a:off x="1721042" y="2209721"/>
            <a:ext cx="2124287" cy="580031"/>
          </a:xfrm>
          <a:prstGeom prst="rect">
            <a:avLst/>
          </a:prstGeom>
        </p:spPr>
        <p:txBody>
          <a:bodyPr wrap="square">
            <a:spAutoFit/>
          </a:bodyPr>
          <a:lstStyle/>
          <a:p>
            <a:pPr>
              <a:lnSpc>
                <a:spcPct val="175000"/>
              </a:lnSpc>
            </a:pPr>
            <a:r>
              <a:rPr lang="zh-CN" altLang="en-US" sz="2100" b="1" dirty="0">
                <a:solidFill>
                  <a:schemeClr val="tx1">
                    <a:lumMod val="85000"/>
                    <a:lumOff val="15000"/>
                  </a:schemeClr>
                </a:solidFill>
                <a:cs typeface="+mn-ea"/>
                <a:sym typeface="+mn-lt"/>
              </a:rPr>
              <a:t>总 体 设 计</a:t>
            </a:r>
            <a:endParaRPr lang="en-US" altLang="zh-CN" sz="2100" b="1" dirty="0">
              <a:solidFill>
                <a:schemeClr val="tx1">
                  <a:lumMod val="85000"/>
                  <a:lumOff val="15000"/>
                </a:schemeClr>
              </a:solidFill>
              <a:cs typeface="+mn-ea"/>
              <a:sym typeface="+mn-lt"/>
            </a:endParaRPr>
          </a:p>
        </p:txBody>
      </p:sp>
      <p:sp>
        <p:nvSpPr>
          <p:cNvPr id="45" name="文本框 44">
            <a:extLst>
              <a:ext uri="{FF2B5EF4-FFF2-40B4-BE49-F238E27FC236}">
                <a16:creationId xmlns:a16="http://schemas.microsoft.com/office/drawing/2014/main" id="{D055A15C-05DA-4906-B54E-CAF85483A0C0}"/>
              </a:ext>
            </a:extLst>
          </p:cNvPr>
          <p:cNvSpPr txBox="1"/>
          <p:nvPr/>
        </p:nvSpPr>
        <p:spPr>
          <a:xfrm>
            <a:off x="1764844" y="2721299"/>
            <a:ext cx="2363280" cy="230832"/>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900" dirty="0">
                <a:solidFill>
                  <a:schemeClr val="tx1"/>
                </a:solidFill>
              </a:rPr>
              <a:t>Total body set meter</a:t>
            </a:r>
            <a:endParaRPr lang="zh-CN" altLang="en-US" sz="900" dirty="0">
              <a:solidFill>
                <a:schemeClr val="tx1"/>
              </a:solidFill>
              <a:cs typeface="+mn-ea"/>
              <a:sym typeface="+mn-lt"/>
            </a:endParaRPr>
          </a:p>
        </p:txBody>
      </p:sp>
      <p:sp>
        <p:nvSpPr>
          <p:cNvPr id="51" name="矩形 50">
            <a:extLst>
              <a:ext uri="{FF2B5EF4-FFF2-40B4-BE49-F238E27FC236}">
                <a16:creationId xmlns:a16="http://schemas.microsoft.com/office/drawing/2014/main" id="{2FC48CD1-45B6-4EB9-997E-2767C8AE7CB1}"/>
              </a:ext>
            </a:extLst>
          </p:cNvPr>
          <p:cNvSpPr/>
          <p:nvPr/>
        </p:nvSpPr>
        <p:spPr>
          <a:xfrm>
            <a:off x="1727726" y="2961305"/>
            <a:ext cx="2124287" cy="580031"/>
          </a:xfrm>
          <a:prstGeom prst="rect">
            <a:avLst/>
          </a:prstGeom>
        </p:spPr>
        <p:txBody>
          <a:bodyPr wrap="square">
            <a:spAutoFit/>
          </a:bodyPr>
          <a:lstStyle/>
          <a:p>
            <a:pPr>
              <a:lnSpc>
                <a:spcPct val="175000"/>
              </a:lnSpc>
            </a:pPr>
            <a:r>
              <a:rPr lang="zh-CN" altLang="en-US" sz="2100" b="1" dirty="0">
                <a:solidFill>
                  <a:schemeClr val="tx1">
                    <a:lumMod val="85000"/>
                    <a:lumOff val="15000"/>
                  </a:schemeClr>
                </a:solidFill>
                <a:cs typeface="+mn-ea"/>
                <a:sym typeface="+mn-lt"/>
              </a:rPr>
              <a:t>需 求 分 析</a:t>
            </a:r>
            <a:endParaRPr lang="en-US" altLang="zh-CN" sz="1050" b="1" dirty="0">
              <a:solidFill>
                <a:schemeClr val="tx1">
                  <a:lumMod val="85000"/>
                  <a:lumOff val="15000"/>
                </a:schemeClr>
              </a:solidFill>
              <a:cs typeface="+mn-ea"/>
              <a:sym typeface="+mn-lt"/>
            </a:endParaRPr>
          </a:p>
        </p:txBody>
      </p:sp>
      <p:sp>
        <p:nvSpPr>
          <p:cNvPr id="52" name="文本框 51">
            <a:extLst>
              <a:ext uri="{FF2B5EF4-FFF2-40B4-BE49-F238E27FC236}">
                <a16:creationId xmlns:a16="http://schemas.microsoft.com/office/drawing/2014/main" id="{CF4B445B-7415-43AE-88E3-E9FBDAAB485F}"/>
              </a:ext>
            </a:extLst>
          </p:cNvPr>
          <p:cNvSpPr txBox="1"/>
          <p:nvPr/>
        </p:nvSpPr>
        <p:spPr>
          <a:xfrm>
            <a:off x="1727725" y="3468065"/>
            <a:ext cx="2363280" cy="253596"/>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lnSpc>
                <a:spcPct val="130000"/>
              </a:lnSpc>
            </a:pPr>
            <a:r>
              <a:rPr lang="en-US" altLang="zh-CN" sz="900" dirty="0">
                <a:solidFill>
                  <a:schemeClr val="tx1"/>
                </a:solidFill>
              </a:rPr>
              <a:t>Demand  analysis</a:t>
            </a:r>
            <a:endParaRPr lang="en-US" altLang="zh-CN" sz="900" dirty="0">
              <a:solidFill>
                <a:schemeClr val="tx1"/>
              </a:solidFill>
              <a:cs typeface="+mn-ea"/>
              <a:sym typeface="+mn-lt"/>
            </a:endParaRPr>
          </a:p>
        </p:txBody>
      </p:sp>
    </p:spTree>
    <p:extLst>
      <p:ext uri="{BB962C8B-B14F-4D97-AF65-F5344CB8AC3E}">
        <p14:creationId xmlns:p14="http://schemas.microsoft.com/office/powerpoint/2010/main" val="804804066"/>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1+#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1+#ppt_w/2"/>
                                          </p:val>
                                        </p:tav>
                                        <p:tav tm="100000">
                                          <p:val>
                                            <p:strVal val="#ppt_x"/>
                                          </p:val>
                                        </p:tav>
                                      </p:tavLst>
                                    </p:anim>
                                    <p:anim calcmode="lin" valueType="num">
                                      <p:cBhvr additive="base">
                                        <p:cTn id="27" dur="500" fill="hold"/>
                                        <p:tgtEl>
                                          <p:spTgt spid="30"/>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1+#ppt_w/2"/>
                                          </p:val>
                                        </p:tav>
                                        <p:tav tm="100000">
                                          <p:val>
                                            <p:strVal val="#ppt_x"/>
                                          </p:val>
                                        </p:tav>
                                      </p:tavLst>
                                    </p:anim>
                                    <p:anim calcmode="lin" valueType="num">
                                      <p:cBhvr additive="base">
                                        <p:cTn id="31" dur="5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500" fill="hold"/>
                                        <p:tgtEl>
                                          <p:spTgt spid="32"/>
                                        </p:tgtEl>
                                        <p:attrNameLst>
                                          <p:attrName>ppt_x</p:attrName>
                                        </p:attrNameLst>
                                      </p:cBhvr>
                                      <p:tavLst>
                                        <p:tav tm="0">
                                          <p:val>
                                            <p:strVal val="1+#ppt_w/2"/>
                                          </p:val>
                                        </p:tav>
                                        <p:tav tm="100000">
                                          <p:val>
                                            <p:strVal val="#ppt_x"/>
                                          </p:val>
                                        </p:tav>
                                      </p:tavLst>
                                    </p:anim>
                                    <p:anim calcmode="lin" valueType="num">
                                      <p:cBhvr additive="base">
                                        <p:cTn id="35" dur="500" fill="hold"/>
                                        <p:tgtEl>
                                          <p:spTgt spid="32"/>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1+#ppt_w/2"/>
                                          </p:val>
                                        </p:tav>
                                        <p:tav tm="100000">
                                          <p:val>
                                            <p:strVal val="#ppt_x"/>
                                          </p:val>
                                        </p:tav>
                                      </p:tavLst>
                                    </p:anim>
                                    <p:anim calcmode="lin" valueType="num">
                                      <p:cBhvr additive="base">
                                        <p:cTn id="39" dur="500" fill="hold"/>
                                        <p:tgtEl>
                                          <p:spTgt spid="33"/>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1+#ppt_w/2"/>
                                          </p:val>
                                        </p:tav>
                                        <p:tav tm="100000">
                                          <p:val>
                                            <p:strVal val="#ppt_x"/>
                                          </p:val>
                                        </p:tav>
                                      </p:tavLst>
                                    </p:anim>
                                    <p:anim calcmode="lin" valueType="num">
                                      <p:cBhvr additive="base">
                                        <p:cTn id="47" dur="500" fill="hold"/>
                                        <p:tgtEl>
                                          <p:spTgt spid="35"/>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1+#ppt_w/2"/>
                                          </p:val>
                                        </p:tav>
                                        <p:tav tm="100000">
                                          <p:val>
                                            <p:strVal val="#ppt_x"/>
                                          </p:val>
                                        </p:tav>
                                      </p:tavLst>
                                    </p:anim>
                                    <p:anim calcmode="lin" valueType="num">
                                      <p:cBhvr additive="base">
                                        <p:cTn id="51" dur="500" fill="hold"/>
                                        <p:tgtEl>
                                          <p:spTgt spid="36"/>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1+#ppt_w/2"/>
                                          </p:val>
                                        </p:tav>
                                        <p:tav tm="100000">
                                          <p:val>
                                            <p:strVal val="#ppt_x"/>
                                          </p:val>
                                        </p:tav>
                                      </p:tavLst>
                                    </p:anim>
                                    <p:anim calcmode="lin" valueType="num">
                                      <p:cBhvr additive="base">
                                        <p:cTn id="55" dur="500" fill="hold"/>
                                        <p:tgtEl>
                                          <p:spTgt spid="37"/>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1+#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1+#ppt_w/2"/>
                                          </p:val>
                                        </p:tav>
                                        <p:tav tm="100000">
                                          <p:val>
                                            <p:strVal val="#ppt_x"/>
                                          </p:val>
                                        </p:tav>
                                      </p:tavLst>
                                    </p:anim>
                                    <p:anim calcmode="lin" valueType="num">
                                      <p:cBhvr additive="base">
                                        <p:cTn id="63" dur="500" fill="hold"/>
                                        <p:tgtEl>
                                          <p:spTgt spid="39"/>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500" fill="hold"/>
                                        <p:tgtEl>
                                          <p:spTgt spid="40"/>
                                        </p:tgtEl>
                                        <p:attrNameLst>
                                          <p:attrName>ppt_x</p:attrName>
                                        </p:attrNameLst>
                                      </p:cBhvr>
                                      <p:tavLst>
                                        <p:tav tm="0">
                                          <p:val>
                                            <p:strVal val="1+#ppt_w/2"/>
                                          </p:val>
                                        </p:tav>
                                        <p:tav tm="100000">
                                          <p:val>
                                            <p:strVal val="#ppt_x"/>
                                          </p:val>
                                        </p:tav>
                                      </p:tavLst>
                                    </p:anim>
                                    <p:anim calcmode="lin" valueType="num">
                                      <p:cBhvr additive="base">
                                        <p:cTn id="67" dur="500" fill="hold"/>
                                        <p:tgtEl>
                                          <p:spTgt spid="40"/>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additive="base">
                                        <p:cTn id="70" dur="500" fill="hold"/>
                                        <p:tgtEl>
                                          <p:spTgt spid="44"/>
                                        </p:tgtEl>
                                        <p:attrNameLst>
                                          <p:attrName>ppt_x</p:attrName>
                                        </p:attrNameLst>
                                      </p:cBhvr>
                                      <p:tavLst>
                                        <p:tav tm="0">
                                          <p:val>
                                            <p:strVal val="1+#ppt_w/2"/>
                                          </p:val>
                                        </p:tav>
                                        <p:tav tm="100000">
                                          <p:val>
                                            <p:strVal val="#ppt_x"/>
                                          </p:val>
                                        </p:tav>
                                      </p:tavLst>
                                    </p:anim>
                                    <p:anim calcmode="lin" valueType="num">
                                      <p:cBhvr additive="base">
                                        <p:cTn id="71" dur="500" fill="hold"/>
                                        <p:tgtEl>
                                          <p:spTgt spid="44"/>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500" fill="hold"/>
                                        <p:tgtEl>
                                          <p:spTgt spid="45"/>
                                        </p:tgtEl>
                                        <p:attrNameLst>
                                          <p:attrName>ppt_x</p:attrName>
                                        </p:attrNameLst>
                                      </p:cBhvr>
                                      <p:tavLst>
                                        <p:tav tm="0">
                                          <p:val>
                                            <p:strVal val="1+#ppt_w/2"/>
                                          </p:val>
                                        </p:tav>
                                        <p:tav tm="100000">
                                          <p:val>
                                            <p:strVal val="#ppt_x"/>
                                          </p:val>
                                        </p:tav>
                                      </p:tavLst>
                                    </p:anim>
                                    <p:anim calcmode="lin" valueType="num">
                                      <p:cBhvr additive="base">
                                        <p:cTn id="75" dur="500" fill="hold"/>
                                        <p:tgtEl>
                                          <p:spTgt spid="45"/>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additive="base">
                                        <p:cTn id="78" dur="500" fill="hold"/>
                                        <p:tgtEl>
                                          <p:spTgt spid="51"/>
                                        </p:tgtEl>
                                        <p:attrNameLst>
                                          <p:attrName>ppt_x</p:attrName>
                                        </p:attrNameLst>
                                      </p:cBhvr>
                                      <p:tavLst>
                                        <p:tav tm="0">
                                          <p:val>
                                            <p:strVal val="1+#ppt_w/2"/>
                                          </p:val>
                                        </p:tav>
                                        <p:tav tm="100000">
                                          <p:val>
                                            <p:strVal val="#ppt_x"/>
                                          </p:val>
                                        </p:tav>
                                      </p:tavLst>
                                    </p:anim>
                                    <p:anim calcmode="lin" valueType="num">
                                      <p:cBhvr additive="base">
                                        <p:cTn id="79" dur="500" fill="hold"/>
                                        <p:tgtEl>
                                          <p:spTgt spid="51"/>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 calcmode="lin" valueType="num">
                                      <p:cBhvr additive="base">
                                        <p:cTn id="82" dur="500" fill="hold"/>
                                        <p:tgtEl>
                                          <p:spTgt spid="52"/>
                                        </p:tgtEl>
                                        <p:attrNameLst>
                                          <p:attrName>ppt_x</p:attrName>
                                        </p:attrNameLst>
                                      </p:cBhvr>
                                      <p:tavLst>
                                        <p:tav tm="0">
                                          <p:val>
                                            <p:strVal val="1+#ppt_w/2"/>
                                          </p:val>
                                        </p:tav>
                                        <p:tav tm="100000">
                                          <p:val>
                                            <p:strVal val="#ppt_x"/>
                                          </p:val>
                                        </p:tav>
                                      </p:tavLst>
                                    </p:anim>
                                    <p:anim calcmode="lin" valueType="num">
                                      <p:cBhvr additive="base">
                                        <p:cTn id="83"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30" grpId="0"/>
      <p:bldP spid="31" grpId="0"/>
      <p:bldP spid="32" grpId="0" animBg="1"/>
      <p:bldP spid="33" grpId="0"/>
      <p:bldP spid="34" grpId="0" animBg="1"/>
      <p:bldP spid="35" grpId="0"/>
      <p:bldP spid="36" grpId="0" animBg="1"/>
      <p:bldP spid="37" grpId="0"/>
      <p:bldP spid="38" grpId="0" animBg="1"/>
      <p:bldP spid="39" grpId="0"/>
      <p:bldP spid="44" grpId="0"/>
      <p:bldP spid="45" grpId="0"/>
      <p:bldP spid="51" grpId="0"/>
      <p:bldP spid="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E9BB0E5B-E5F4-4490-B3C7-C915B81DF5B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en-US" altLang="zh-CN" sz="2000" dirty="0">
                <a:solidFill>
                  <a:schemeClr val="tx1">
                    <a:lumMod val="75000"/>
                    <a:lumOff val="25000"/>
                  </a:schemeClr>
                </a:solidFill>
                <a:cs typeface="+mn-ea"/>
                <a:sym typeface="+mn-lt"/>
              </a:rPr>
              <a:t> </a:t>
            </a:r>
            <a:r>
              <a:rPr lang="zh-CN" altLang="en-US" sz="2000" dirty="0">
                <a:solidFill>
                  <a:schemeClr val="tx1">
                    <a:lumMod val="75000"/>
                    <a:lumOff val="25000"/>
                  </a:schemeClr>
                </a:solidFill>
                <a:cs typeface="+mn-ea"/>
                <a:sym typeface="+mn-lt"/>
              </a:rPr>
              <a:t>项 目 雏 形 展 示</a:t>
            </a:r>
          </a:p>
        </p:txBody>
      </p:sp>
      <p:sp>
        <p:nvSpPr>
          <p:cNvPr id="21" name="TextBox 8">
            <a:extLst>
              <a:ext uri="{FF2B5EF4-FFF2-40B4-BE49-F238E27FC236}">
                <a16:creationId xmlns:a16="http://schemas.microsoft.com/office/drawing/2014/main" id="{339CB027-AF32-4B03-BE15-1DD5E6EA2AE6}"/>
              </a:ext>
            </a:extLst>
          </p:cNvPr>
          <p:cNvSpPr txBox="1">
            <a:spLocks noChangeArrowheads="1"/>
          </p:cNvSpPr>
          <p:nvPr/>
        </p:nvSpPr>
        <p:spPr bwMode="auto">
          <a:xfrm>
            <a:off x="903429" y="540747"/>
            <a:ext cx="2440927" cy="1846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1" hangingPunct="1"/>
            <a:r>
              <a:rPr lang="en-US" altLang="zh-CN" sz="1200" b="0" i="0" dirty="0">
                <a:solidFill>
                  <a:srgbClr val="000000"/>
                </a:solidFill>
                <a:effectLst/>
                <a:latin typeface="PingFangSC-Regular"/>
              </a:rPr>
              <a:t>Prototype display of the project</a:t>
            </a:r>
            <a:endParaRPr lang="zh-CN" altLang="en-US" sz="1050" dirty="0">
              <a:solidFill>
                <a:schemeClr val="tx1">
                  <a:lumMod val="75000"/>
                  <a:lumOff val="25000"/>
                </a:schemeClr>
              </a:solidFill>
              <a:latin typeface="+mj-lt"/>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Straight Connector 18"/>
          <p:cNvCxnSpPr/>
          <p:nvPr/>
        </p:nvCxnSpPr>
        <p:spPr>
          <a:xfrm flipH="1" flipV="1">
            <a:off x="2743200" y="2177143"/>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18"/>
          <p:cNvCxnSpPr/>
          <p:nvPr/>
        </p:nvCxnSpPr>
        <p:spPr>
          <a:xfrm flipV="1">
            <a:off x="5682343" y="2177143"/>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18"/>
          <p:cNvCxnSpPr/>
          <p:nvPr/>
        </p:nvCxnSpPr>
        <p:spPr>
          <a:xfrm flipH="1">
            <a:off x="2743200" y="3581400"/>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18"/>
          <p:cNvCxnSpPr/>
          <p:nvPr/>
        </p:nvCxnSpPr>
        <p:spPr>
          <a:xfrm>
            <a:off x="5682343" y="3581400"/>
            <a:ext cx="631373" cy="381001"/>
          </a:xfrm>
          <a:prstGeom prst="line">
            <a:avLst/>
          </a:prstGeom>
          <a:ln w="6350" cmpd="sng">
            <a:solidFill>
              <a:schemeClr val="bg1"/>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06BBEF4E-7C14-4289-9176-0EF29AA44DF6}"/>
              </a:ext>
            </a:extLst>
          </p:cNvPr>
          <p:cNvSpPr txBox="1"/>
          <p:nvPr/>
        </p:nvSpPr>
        <p:spPr>
          <a:xfrm>
            <a:off x="4159370" y="4778876"/>
            <a:ext cx="1419238" cy="300082"/>
          </a:xfrm>
          <a:prstGeom prst="rect">
            <a:avLst/>
          </a:prstGeom>
          <a:noFill/>
        </p:spPr>
        <p:txBody>
          <a:bodyPr wrap="square" rtlCol="0">
            <a:spAutoFit/>
          </a:bodyPr>
          <a:lstStyle/>
          <a:p>
            <a:r>
              <a:rPr lang="zh-CN" altLang="en-US" dirty="0"/>
              <a:t>项目雏形展示</a:t>
            </a:r>
          </a:p>
        </p:txBody>
      </p:sp>
      <p:pic>
        <p:nvPicPr>
          <p:cNvPr id="5" name="雏形项目演示">
            <a:hlinkClick r:id="" action="ppaction://media"/>
            <a:extLst>
              <a:ext uri="{FF2B5EF4-FFF2-40B4-BE49-F238E27FC236}">
                <a16:creationId xmlns:a16="http://schemas.microsoft.com/office/drawing/2014/main" id="{6CA35D73-9119-4DCB-AC4A-E81BB51BF5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0535" y="716906"/>
            <a:ext cx="7030036" cy="3954394"/>
          </a:xfrm>
          <a:prstGeom prst="rect">
            <a:avLst/>
          </a:prstGeom>
        </p:spPr>
      </p:pic>
    </p:spTree>
    <p:extLst>
      <p:ext uri="{BB962C8B-B14F-4D97-AF65-F5344CB8AC3E}">
        <p14:creationId xmlns:p14="http://schemas.microsoft.com/office/powerpoint/2010/main" val="2355578213"/>
      </p:ext>
    </p:extLst>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236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6" cstate="print">
            <a:extLst>
              <a:ext uri="{28A0092B-C50C-407E-A947-70E740481C1C}">
                <a14:useLocalDpi xmlns:a14="http://schemas.microsoft.com/office/drawing/2010/main" val="0"/>
              </a:ext>
            </a:extLst>
          </a:blip>
          <a:srcRect l="22291" t="823" b="11829"/>
          <a:stretch/>
        </p:blipFill>
        <p:spPr>
          <a:xfrm>
            <a:off x="0" y="0"/>
            <a:ext cx="3370849" cy="5138057"/>
          </a:xfrm>
          <a:prstGeom prst="rect">
            <a:avLst/>
          </a:prstGeom>
        </p:spPr>
      </p:pic>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l="22291" t="823" b="11829"/>
          <a:stretch/>
        </p:blipFill>
        <p:spPr>
          <a:xfrm rot="10800000">
            <a:off x="5774980" y="0"/>
            <a:ext cx="3370849" cy="5138057"/>
          </a:xfrm>
          <a:prstGeom prst="rect">
            <a:avLst/>
          </a:prstGeom>
        </p:spPr>
      </p:pic>
      <p:pic>
        <p:nvPicPr>
          <p:cNvPr id="18" name="图片 17"/>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580805" y="685058"/>
            <a:ext cx="4038601" cy="3758407"/>
          </a:xfrm>
          <a:prstGeom prst="rect">
            <a:avLst/>
          </a:prstGeom>
        </p:spPr>
      </p:pic>
      <p:pic>
        <p:nvPicPr>
          <p:cNvPr id="70" name="PA_MakeIt Last.mp3">
            <a:hlinkClick r:id="" action="ppaction://media"/>
            <a:extLst>
              <a:ext uri="{FF2B5EF4-FFF2-40B4-BE49-F238E27FC236}">
                <a16:creationId xmlns:a16="http://schemas.microsoft.com/office/drawing/2014/main" id="{3D670034-DED5-4DDE-BC6D-2A0E8CD1730C}"/>
              </a:ext>
            </a:extLst>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8" cstate="print"/>
          <a:stretch>
            <a:fillRect/>
          </a:stretch>
        </p:blipFill>
        <p:spPr>
          <a:xfrm>
            <a:off x="306817" y="-1059543"/>
            <a:ext cx="457094" cy="457094"/>
          </a:xfrm>
          <a:prstGeom prst="rect">
            <a:avLst/>
          </a:prstGeom>
        </p:spPr>
      </p:pic>
      <p:sp>
        <p:nvSpPr>
          <p:cNvPr id="101" name="椭圆 100"/>
          <p:cNvSpPr/>
          <p:nvPr/>
        </p:nvSpPr>
        <p:spPr>
          <a:xfrm>
            <a:off x="1567994" y="969342"/>
            <a:ext cx="5876745" cy="12909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b="1" dirty="0"/>
          </a:p>
        </p:txBody>
      </p:sp>
      <p:sp>
        <p:nvSpPr>
          <p:cNvPr id="108" name="矩形: 圆角 159">
            <a:extLst>
              <a:ext uri="{FF2B5EF4-FFF2-40B4-BE49-F238E27FC236}">
                <a16:creationId xmlns:a16="http://schemas.microsoft.com/office/drawing/2014/main" id="{9F846B83-BF03-4019-99B7-11E65ACE49DD}"/>
              </a:ext>
            </a:extLst>
          </p:cNvPr>
          <p:cNvSpPr/>
          <p:nvPr/>
        </p:nvSpPr>
        <p:spPr>
          <a:xfrm>
            <a:off x="4053229" y="3669454"/>
            <a:ext cx="1168859" cy="2614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mn-ea"/>
            </a:endParaRPr>
          </a:p>
        </p:txBody>
      </p:sp>
      <p:sp>
        <p:nvSpPr>
          <p:cNvPr id="110" name="文本框 109">
            <a:extLst>
              <a:ext uri="{FF2B5EF4-FFF2-40B4-BE49-F238E27FC236}">
                <a16:creationId xmlns:a16="http://schemas.microsoft.com/office/drawing/2014/main" id="{529516E5-9546-4ED2-BECB-DC453EBFE807}"/>
              </a:ext>
            </a:extLst>
          </p:cNvPr>
          <p:cNvSpPr txBox="1"/>
          <p:nvPr/>
        </p:nvSpPr>
        <p:spPr>
          <a:xfrm>
            <a:off x="4053458" y="3687838"/>
            <a:ext cx="1137299" cy="230832"/>
          </a:xfrm>
          <a:prstGeom prst="rect">
            <a:avLst/>
          </a:prstGeom>
          <a:noFill/>
        </p:spPr>
        <p:txBody>
          <a:bodyPr wrap="square" rtlCol="0">
            <a:spAutoFit/>
            <a:scene3d>
              <a:camera prst="orthographicFront"/>
              <a:lightRig rig="threePt" dir="t"/>
            </a:scene3d>
            <a:sp3d contourW="12700"/>
          </a:bodyPr>
          <a:lstStyle/>
          <a:p>
            <a:pPr algn="ctr"/>
            <a:r>
              <a:rPr lang="zh-CN" altLang="en-US" sz="900" dirty="0">
                <a:solidFill>
                  <a:schemeClr val="bg1"/>
                </a:solidFill>
                <a:latin typeface="+mn-ea"/>
              </a:rPr>
              <a:t>日期：</a:t>
            </a:r>
            <a:r>
              <a:rPr lang="en-US" altLang="zh-CN" sz="900" dirty="0">
                <a:solidFill>
                  <a:schemeClr val="bg1"/>
                </a:solidFill>
                <a:latin typeface="+mn-ea"/>
              </a:rPr>
              <a:t>2020-10-9</a:t>
            </a:r>
            <a:endParaRPr lang="zh-CN" altLang="en-US" sz="900" dirty="0">
              <a:solidFill>
                <a:schemeClr val="bg1"/>
              </a:solidFill>
              <a:latin typeface="+mn-ea"/>
            </a:endParaRPr>
          </a:p>
        </p:txBody>
      </p:sp>
      <p:sp>
        <p:nvSpPr>
          <p:cNvPr id="111" name="矩形 110">
            <a:extLst>
              <a:ext uri="{FF2B5EF4-FFF2-40B4-BE49-F238E27FC236}">
                <a16:creationId xmlns:a16="http://schemas.microsoft.com/office/drawing/2014/main" id="{A19318C2-2437-488C-9DB0-5868ABE14985}"/>
              </a:ext>
            </a:extLst>
          </p:cNvPr>
          <p:cNvSpPr/>
          <p:nvPr/>
        </p:nvSpPr>
        <p:spPr>
          <a:xfrm>
            <a:off x="3484426" y="2780301"/>
            <a:ext cx="2231355" cy="20063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600" dirty="0">
                <a:solidFill>
                  <a:schemeClr val="tx1">
                    <a:lumMod val="85000"/>
                    <a:lumOff val="15000"/>
                  </a:schemeClr>
                </a:solidFill>
                <a:latin typeface="微软雅黑" pitchFamily="34" charset="-122"/>
                <a:ea typeface="微软雅黑" pitchFamily="34" charset="-122"/>
              </a:rPr>
              <a:t>本考试系统为考生和教师提供便捷、合理的考试、批卷途径</a:t>
            </a:r>
          </a:p>
        </p:txBody>
      </p:sp>
      <p:sp>
        <p:nvSpPr>
          <p:cNvPr id="3" name="矩形 2"/>
          <p:cNvSpPr/>
          <p:nvPr/>
        </p:nvSpPr>
        <p:spPr>
          <a:xfrm>
            <a:off x="2099913" y="1564939"/>
            <a:ext cx="4842993" cy="1323439"/>
          </a:xfrm>
          <a:prstGeom prst="rect">
            <a:avLst/>
          </a:prstGeom>
        </p:spPr>
        <p:txBody>
          <a:bodyPr wrap="none">
            <a:spAutoFit/>
          </a:bodyPr>
          <a:lstStyle/>
          <a:p>
            <a:pPr algn="ctr"/>
            <a:r>
              <a:rPr lang="zh-CN" altLang="en-US" sz="8000" b="1" spc="-1000" dirty="0">
                <a:gradFill>
                  <a:gsLst>
                    <a:gs pos="0">
                      <a:schemeClr val="accent1"/>
                    </a:gs>
                    <a:gs pos="100000">
                      <a:schemeClr val="accent1">
                        <a:lumMod val="50000"/>
                      </a:schemeClr>
                    </a:gs>
                  </a:gsLst>
                  <a:lin ang="5400000" scaled="1"/>
                </a:gradFill>
                <a:effectLst>
                  <a:glow rad="63500">
                    <a:schemeClr val="bg1"/>
                  </a:glow>
                </a:effectLst>
                <a:latin typeface="思源宋体 Heavy" panose="02020900000000000000" pitchFamily="18" charset="-122"/>
                <a:ea typeface="思源宋体 Heavy" panose="02020900000000000000" pitchFamily="18" charset="-122"/>
              </a:rPr>
              <a:t>谢  谢  欣  赏</a:t>
            </a:r>
          </a:p>
        </p:txBody>
      </p:sp>
      <p:sp>
        <p:nvSpPr>
          <p:cNvPr id="12" name="文本框 11">
            <a:extLst>
              <a:ext uri="{FF2B5EF4-FFF2-40B4-BE49-F238E27FC236}">
                <a16:creationId xmlns:a16="http://schemas.microsoft.com/office/drawing/2014/main" id="{441D714C-34E2-4719-855B-C5AD8B21CD71}"/>
              </a:ext>
            </a:extLst>
          </p:cNvPr>
          <p:cNvSpPr txBox="1"/>
          <p:nvPr/>
        </p:nvSpPr>
        <p:spPr>
          <a:xfrm>
            <a:off x="1885206" y="3029162"/>
            <a:ext cx="5373587"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mn-ea"/>
              </a:rPr>
              <a:t>“随 心 所 欲” 组</a:t>
            </a:r>
            <a:r>
              <a:rPr lang="en-US" altLang="zh-CN" sz="2400" b="1" dirty="0">
                <a:solidFill>
                  <a:schemeClr val="tx1">
                    <a:lumMod val="75000"/>
                    <a:lumOff val="25000"/>
                  </a:schemeClr>
                </a:solidFill>
                <a:latin typeface="+mn-ea"/>
              </a:rPr>
              <a:t>—</a:t>
            </a:r>
            <a:r>
              <a:rPr lang="zh-CN" altLang="en-US" sz="2400" b="1" dirty="0">
                <a:solidFill>
                  <a:schemeClr val="tx1">
                    <a:lumMod val="75000"/>
                    <a:lumOff val="25000"/>
                  </a:schemeClr>
                </a:solidFill>
                <a:latin typeface="+mn-ea"/>
              </a:rPr>
              <a:t>林凡 安清 黄珍妮</a:t>
            </a:r>
          </a:p>
        </p:txBody>
      </p:sp>
    </p:spTree>
    <p:extLst>
      <p:ext uri="{BB962C8B-B14F-4D97-AF65-F5344CB8AC3E}">
        <p14:creationId xmlns:p14="http://schemas.microsoft.com/office/powerpoint/2010/main" val="3803914691"/>
      </p:ext>
    </p:extLst>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0"/>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
                                        </p:tgtEl>
                                        <p:attrNameLst>
                                          <p:attrName>ppt_y</p:attrName>
                                        </p:attrNameLst>
                                      </p:cBhvr>
                                      <p:tavLst>
                                        <p:tav tm="0">
                                          <p:val>
                                            <p:strVal val="#ppt_y"/>
                                          </p:val>
                                        </p:tav>
                                        <p:tav tm="100000">
                                          <p:val>
                                            <p:strVal val="#ppt_y"/>
                                          </p:val>
                                        </p:tav>
                                      </p:tavLst>
                                    </p:anim>
                                    <p:anim calcmode="lin" valueType="num">
                                      <p:cBhvr>
                                        <p:cTn id="12"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3"/>
                                        </p:tgtEl>
                                      </p:cBhvr>
                                    </p:animEffect>
                                  </p:childTnLst>
                                </p:cTn>
                              </p:par>
                            </p:childTnLst>
                          </p:cTn>
                        </p:par>
                        <p:par>
                          <p:cTn id="15" fill="hold">
                            <p:stCondLst>
                              <p:cond delay="650"/>
                            </p:stCondLst>
                            <p:childTnLst>
                              <p:par>
                                <p:cTn id="16" presetID="2" presetClass="entr" presetSubtype="4" fill="hold" grpId="0" nodeType="afterEffect" nodePh="1">
                                  <p:stCondLst>
                                    <p:cond delay="0"/>
                                  </p:stCondLst>
                                  <p:endCondLst>
                                    <p:cond evt="begin" delay="0">
                                      <p:tn val="16"/>
                                    </p:cond>
                                  </p:endCondLst>
                                  <p:childTnLst>
                                    <p:set>
                                      <p:cBhvr>
                                        <p:cTn id="17" dur="1" fill="hold">
                                          <p:stCondLst>
                                            <p:cond delay="0"/>
                                          </p:stCondLst>
                                        </p:cTn>
                                        <p:tgtEl>
                                          <p:spTgt spid="101"/>
                                        </p:tgtEl>
                                        <p:attrNameLst>
                                          <p:attrName>style.visibility</p:attrName>
                                        </p:attrNameLst>
                                      </p:cBhvr>
                                      <p:to>
                                        <p:strVal val="visible"/>
                                      </p:to>
                                    </p:set>
                                    <p:anim calcmode="lin" valueType="num">
                                      <p:cBhvr additive="base">
                                        <p:cTn id="18" dur="500" fill="hold"/>
                                        <p:tgtEl>
                                          <p:spTgt spid="101"/>
                                        </p:tgtEl>
                                        <p:attrNameLst>
                                          <p:attrName>ppt_x</p:attrName>
                                        </p:attrNameLst>
                                      </p:cBhvr>
                                      <p:tavLst>
                                        <p:tav tm="0">
                                          <p:val>
                                            <p:strVal val="#ppt_x"/>
                                          </p:val>
                                        </p:tav>
                                        <p:tav tm="100000">
                                          <p:val>
                                            <p:strVal val="#ppt_x"/>
                                          </p:val>
                                        </p:tav>
                                      </p:tavLst>
                                    </p:anim>
                                    <p:anim calcmode="lin" valueType="num">
                                      <p:cBhvr additive="base">
                                        <p:cTn id="19" dur="500" fill="hold"/>
                                        <p:tgtEl>
                                          <p:spTgt spid="101"/>
                                        </p:tgtEl>
                                        <p:attrNameLst>
                                          <p:attrName>ppt_y</p:attrName>
                                        </p:attrNameLst>
                                      </p:cBhvr>
                                      <p:tavLst>
                                        <p:tav tm="0">
                                          <p:val>
                                            <p:strVal val="1+#ppt_h/2"/>
                                          </p:val>
                                        </p:tav>
                                        <p:tav tm="100000">
                                          <p:val>
                                            <p:strVal val="#ppt_y"/>
                                          </p:val>
                                        </p:tav>
                                      </p:tavLst>
                                    </p:anim>
                                  </p:childTnLst>
                                </p:cTn>
                              </p:par>
                            </p:childTnLst>
                          </p:cTn>
                        </p:par>
                        <p:par>
                          <p:cTn id="20" fill="hold">
                            <p:stCondLst>
                              <p:cond delay="1150"/>
                            </p:stCondLst>
                            <p:childTnLst>
                              <p:par>
                                <p:cTn id="21" presetID="2" presetClass="entr" presetSubtype="4"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500" fill="hold"/>
                                        <p:tgtEl>
                                          <p:spTgt spid="108"/>
                                        </p:tgtEl>
                                        <p:attrNameLst>
                                          <p:attrName>ppt_x</p:attrName>
                                        </p:attrNameLst>
                                      </p:cBhvr>
                                      <p:tavLst>
                                        <p:tav tm="0">
                                          <p:val>
                                            <p:strVal val="#ppt_x"/>
                                          </p:val>
                                        </p:tav>
                                        <p:tav tm="100000">
                                          <p:val>
                                            <p:strVal val="#ppt_x"/>
                                          </p:val>
                                        </p:tav>
                                      </p:tavLst>
                                    </p:anim>
                                    <p:anim calcmode="lin" valueType="num">
                                      <p:cBhvr additive="base">
                                        <p:cTn id="28" dur="5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anim calcmode="lin" valueType="num">
                                      <p:cBhvr additive="base">
                                        <p:cTn id="31" dur="500" fill="hold"/>
                                        <p:tgtEl>
                                          <p:spTgt spid="110"/>
                                        </p:tgtEl>
                                        <p:attrNameLst>
                                          <p:attrName>ppt_x</p:attrName>
                                        </p:attrNameLst>
                                      </p:cBhvr>
                                      <p:tavLst>
                                        <p:tav tm="0">
                                          <p:val>
                                            <p:strVal val="#ppt_x"/>
                                          </p:val>
                                        </p:tav>
                                        <p:tav tm="100000">
                                          <p:val>
                                            <p:strVal val="#ppt_x"/>
                                          </p:val>
                                        </p:tav>
                                      </p:tavLst>
                                    </p:anim>
                                    <p:anim calcmode="lin" valueType="num">
                                      <p:cBhvr additive="base">
                                        <p:cTn id="32" dur="500" fill="hold"/>
                                        <p:tgtEl>
                                          <p:spTgt spid="110"/>
                                        </p:tgtEl>
                                        <p:attrNameLst>
                                          <p:attrName>ppt_y</p:attrName>
                                        </p:attrNameLst>
                                      </p:cBhvr>
                                      <p:tavLst>
                                        <p:tav tm="0">
                                          <p:val>
                                            <p:strVal val="1+#ppt_h/2"/>
                                          </p:val>
                                        </p:tav>
                                        <p:tav tm="100000">
                                          <p:val>
                                            <p:strVal val="#ppt_y"/>
                                          </p:val>
                                        </p:tav>
                                      </p:tavLst>
                                    </p:anim>
                                  </p:childTnLst>
                                </p:cTn>
                              </p:par>
                            </p:childTnLst>
                          </p:cTn>
                        </p:par>
                        <p:par>
                          <p:cTn id="33" fill="hold">
                            <p:stCondLst>
                              <p:cond delay="1650"/>
                            </p:stCondLst>
                            <p:childTnLst>
                              <p:par>
                                <p:cTn id="34" presetID="16" presetClass="entr" presetSubtype="21"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37" fill="hold" display="0">
                  <p:stCondLst>
                    <p:cond delay="indefinite"/>
                  </p:stCondLst>
                  <p:endCondLst>
                    <p:cond evt="onStopAudio" delay="0">
                      <p:tgtEl>
                        <p:sldTgt/>
                      </p:tgtEl>
                    </p:cond>
                  </p:endCondLst>
                </p:cTn>
                <p:tgtEl>
                  <p:spTgt spid="70"/>
                </p:tgtEl>
              </p:cMediaNode>
            </p:audio>
          </p:childTnLst>
        </p:cTn>
      </p:par>
    </p:tnLst>
    <p:bldLst>
      <p:bldP spid="101" grpId="0"/>
      <p:bldP spid="108" grpId="0" animBg="1"/>
      <p:bldP spid="110" grpId="0"/>
      <p:bldP spid="111" grpId="0"/>
      <p:bldP spid="3"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78662" y="1261282"/>
            <a:ext cx="2737933" cy="2547978"/>
          </a:xfrm>
          <a:prstGeom prst="rect">
            <a:avLst/>
          </a:prstGeom>
        </p:spPr>
      </p:pic>
      <p:sp>
        <p:nvSpPr>
          <p:cNvPr id="2" name="椭圆 1"/>
          <p:cNvSpPr/>
          <p:nvPr/>
        </p:nvSpPr>
        <p:spPr>
          <a:xfrm>
            <a:off x="1963060" y="1702186"/>
            <a:ext cx="1802130" cy="1802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latin typeface="Impact" panose="020B0806030902050204" pitchFamily="34" charset="0"/>
                <a:cs typeface="+mn-ea"/>
                <a:sym typeface="+mn-lt"/>
              </a:rPr>
              <a:t>01</a:t>
            </a:r>
            <a:endParaRPr lang="zh-CN" altLang="en-US" sz="6600" dirty="0">
              <a:latin typeface="Impact" panose="020B0806030902050204" pitchFamily="34" charset="0"/>
              <a:cs typeface="+mn-ea"/>
              <a:sym typeface="+mn-lt"/>
            </a:endParaRPr>
          </a:p>
        </p:txBody>
      </p:sp>
      <p:grpSp>
        <p:nvGrpSpPr>
          <p:cNvPr id="12" name="组合 11">
            <a:extLst>
              <a:ext uri="{FF2B5EF4-FFF2-40B4-BE49-F238E27FC236}">
                <a16:creationId xmlns:a16="http://schemas.microsoft.com/office/drawing/2014/main" id="{50176DCB-6299-4CAD-924D-DBFE7AAC2F82}"/>
              </a:ext>
            </a:extLst>
          </p:cNvPr>
          <p:cNvGrpSpPr/>
          <p:nvPr/>
        </p:nvGrpSpPr>
        <p:grpSpPr>
          <a:xfrm>
            <a:off x="4037557" y="1702186"/>
            <a:ext cx="3630208" cy="990913"/>
            <a:chOff x="5235445" y="2503043"/>
            <a:chExt cx="4841396" cy="1321524"/>
          </a:xfrm>
        </p:grpSpPr>
        <p:sp>
          <p:nvSpPr>
            <p:cNvPr id="13" name="矩形 12">
              <a:extLst>
                <a:ext uri="{FF2B5EF4-FFF2-40B4-BE49-F238E27FC236}">
                  <a16:creationId xmlns:a16="http://schemas.microsoft.com/office/drawing/2014/main" id="{F1537E88-ED05-4106-A01A-070727A77302}"/>
                </a:ext>
              </a:extLst>
            </p:cNvPr>
            <p:cNvSpPr/>
            <p:nvPr/>
          </p:nvSpPr>
          <p:spPr>
            <a:xfrm>
              <a:off x="5235445" y="2503043"/>
              <a:ext cx="4795583" cy="861975"/>
            </a:xfrm>
            <a:prstGeom prst="rect">
              <a:avLst/>
            </a:prstGeom>
          </p:spPr>
          <p:txBody>
            <a:bodyPr wrap="none">
              <a:spAutoFit/>
            </a:bodyPr>
            <a:lstStyle/>
            <a:p>
              <a:r>
                <a:rPr lang="zh-CN" altLang="en-US" sz="3600" b="1" dirty="0">
                  <a:solidFill>
                    <a:schemeClr val="tx1">
                      <a:lumMod val="85000"/>
                      <a:lumOff val="15000"/>
                    </a:schemeClr>
                  </a:solidFill>
                  <a:cs typeface="+mn-ea"/>
                  <a:sym typeface="+mn-lt"/>
                </a:rPr>
                <a:t>软 件 概 况 分 析</a:t>
              </a:r>
            </a:p>
          </p:txBody>
        </p:sp>
        <p:sp>
          <p:nvSpPr>
            <p:cNvPr id="14" name="矩形 13">
              <a:extLst>
                <a:ext uri="{FF2B5EF4-FFF2-40B4-BE49-F238E27FC236}">
                  <a16:creationId xmlns:a16="http://schemas.microsoft.com/office/drawing/2014/main" id="{2D6AA50A-15AD-41EB-A410-FBE0D1E8F47C}"/>
                </a:ext>
              </a:extLst>
            </p:cNvPr>
            <p:cNvSpPr/>
            <p:nvPr/>
          </p:nvSpPr>
          <p:spPr>
            <a:xfrm>
              <a:off x="5243248" y="3364847"/>
              <a:ext cx="2358838" cy="459720"/>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400" dirty="0">
                  <a:solidFill>
                    <a:schemeClr val="tx1">
                      <a:lumMod val="75000"/>
                      <a:lumOff val="25000"/>
                    </a:schemeClr>
                  </a:solidFill>
                  <a:cs typeface="+mn-ea"/>
                  <a:sym typeface="+mn-lt"/>
                </a:rPr>
                <a:t>市场概况分析</a:t>
              </a:r>
              <a:endParaRPr lang="en-US" altLang="zh-CN" sz="1400" dirty="0">
                <a:solidFill>
                  <a:schemeClr val="tx1">
                    <a:lumMod val="75000"/>
                    <a:lumOff val="25000"/>
                  </a:schemeClr>
                </a:solidFill>
                <a:cs typeface="+mn-ea"/>
                <a:sym typeface="+mn-lt"/>
              </a:endParaRPr>
            </a:p>
          </p:txBody>
        </p:sp>
        <p:sp>
          <p:nvSpPr>
            <p:cNvPr id="10" name="矩形 9">
              <a:extLst>
                <a:ext uri="{FF2B5EF4-FFF2-40B4-BE49-F238E27FC236}">
                  <a16:creationId xmlns:a16="http://schemas.microsoft.com/office/drawing/2014/main" id="{2D6AA50A-15AD-41EB-A410-FBE0D1E8F47C}"/>
                </a:ext>
              </a:extLst>
            </p:cNvPr>
            <p:cNvSpPr/>
            <p:nvPr/>
          </p:nvSpPr>
          <p:spPr>
            <a:xfrm>
              <a:off x="7718003" y="3364847"/>
              <a:ext cx="2358838" cy="459720"/>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400" dirty="0">
                  <a:solidFill>
                    <a:schemeClr val="tx1">
                      <a:lumMod val="75000"/>
                      <a:lumOff val="25000"/>
                    </a:schemeClr>
                  </a:solidFill>
                  <a:cs typeface="+mn-ea"/>
                  <a:sym typeface="+mn-lt"/>
                </a:rPr>
                <a:t>可行性分析</a:t>
              </a:r>
              <a:endParaRPr lang="en-US" altLang="zh-CN" sz="1400" dirty="0">
                <a:solidFill>
                  <a:schemeClr val="tx1">
                    <a:lumMod val="75000"/>
                    <a:lumOff val="25000"/>
                  </a:schemeClr>
                </a:solidFill>
                <a:cs typeface="+mn-ea"/>
                <a:sym typeface="+mn-lt"/>
              </a:endParaRPr>
            </a:p>
          </p:txBody>
        </p:sp>
      </p:grpSp>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r="46831" b="35547"/>
          <a:stretch/>
        </p:blipFill>
        <p:spPr>
          <a:xfrm>
            <a:off x="6837634" y="1362882"/>
            <a:ext cx="2306366" cy="3780618"/>
          </a:xfrm>
          <a:prstGeom prst="rect">
            <a:avLst/>
          </a:prstGeom>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r="46831" b="35547"/>
          <a:stretch/>
        </p:blipFill>
        <p:spPr>
          <a:xfrm rot="10800000">
            <a:off x="2426" y="0"/>
            <a:ext cx="2306366" cy="3780618"/>
          </a:xfrm>
          <a:prstGeom prst="rect">
            <a:avLst/>
          </a:prstGeom>
        </p:spPr>
      </p:pic>
    </p:spTree>
    <p:extLst>
      <p:ext uri="{BB962C8B-B14F-4D97-AF65-F5344CB8AC3E}">
        <p14:creationId xmlns:p14="http://schemas.microsoft.com/office/powerpoint/2010/main" val="2563652222"/>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E9BB0E5B-E5F4-4490-B3C7-C915B81DF5B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zh-CN" altLang="en-US" sz="2000" dirty="0">
                <a:solidFill>
                  <a:schemeClr val="tx1">
                    <a:lumMod val="75000"/>
                    <a:lumOff val="25000"/>
                  </a:schemeClr>
                </a:solidFill>
                <a:cs typeface="+mn-ea"/>
                <a:sym typeface="+mn-lt"/>
              </a:rPr>
              <a:t>市场概况分析</a:t>
            </a:r>
          </a:p>
        </p:txBody>
      </p:sp>
      <p:sp>
        <p:nvSpPr>
          <p:cNvPr id="21" name="TextBox 8">
            <a:extLst>
              <a:ext uri="{FF2B5EF4-FFF2-40B4-BE49-F238E27FC236}">
                <a16:creationId xmlns:a16="http://schemas.microsoft.com/office/drawing/2014/main" id="{339CB027-AF32-4B03-BE15-1DD5E6EA2AE6}"/>
              </a:ext>
            </a:extLst>
          </p:cNvPr>
          <p:cNvSpPr txBox="1">
            <a:spLocks noChangeArrowheads="1"/>
          </p:cNvSpPr>
          <p:nvPr/>
        </p:nvSpPr>
        <p:spPr bwMode="auto">
          <a:xfrm>
            <a:off x="903429" y="552287"/>
            <a:ext cx="2440927" cy="16158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1" hangingPunct="1"/>
            <a:r>
              <a:rPr lang="en-US" altLang="zh-CN" sz="1050" b="1" i="0" dirty="0">
                <a:effectLst/>
                <a:latin typeface="PingFangSC-Regular"/>
              </a:rPr>
              <a:t>Market profile Analysis</a:t>
            </a:r>
            <a:endParaRPr lang="zh-CN" altLang="en-US" sz="900" b="1" dirty="0">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7A3AC10-C5C1-45FD-BB62-FA662F4DFE07}"/>
              </a:ext>
            </a:extLst>
          </p:cNvPr>
          <p:cNvGrpSpPr/>
          <p:nvPr/>
        </p:nvGrpSpPr>
        <p:grpSpPr>
          <a:xfrm>
            <a:off x="866951" y="1415005"/>
            <a:ext cx="3541339" cy="3087177"/>
            <a:chOff x="2098355" y="789986"/>
            <a:chExt cx="4201275" cy="3662479"/>
          </a:xfrm>
        </p:grpSpPr>
        <p:pic>
          <p:nvPicPr>
            <p:cNvPr id="7" name="图片 6">
              <a:extLst>
                <a:ext uri="{FF2B5EF4-FFF2-40B4-BE49-F238E27FC236}">
                  <a16:creationId xmlns:a16="http://schemas.microsoft.com/office/drawing/2014/main" id="{1C0429C2-A799-4760-9E90-588AE20F45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0341" y="960812"/>
              <a:ext cx="3917304" cy="2219806"/>
            </a:xfrm>
            <a:prstGeom prst="rect">
              <a:avLst/>
            </a:prstGeom>
          </p:spPr>
        </p:pic>
        <p:grpSp>
          <p:nvGrpSpPr>
            <p:cNvPr id="8" name="组合 7">
              <a:extLst>
                <a:ext uri="{FF2B5EF4-FFF2-40B4-BE49-F238E27FC236}">
                  <a16:creationId xmlns:a16="http://schemas.microsoft.com/office/drawing/2014/main" id="{AE44354C-D743-43C7-A20C-4BA1E7AF96A8}"/>
                </a:ext>
              </a:extLst>
            </p:cNvPr>
            <p:cNvGrpSpPr/>
            <p:nvPr/>
          </p:nvGrpSpPr>
          <p:grpSpPr>
            <a:xfrm>
              <a:off x="2098355" y="789986"/>
              <a:ext cx="4201275" cy="3662479"/>
              <a:chOff x="3552668" y="726551"/>
              <a:chExt cx="5148000" cy="4487791"/>
            </a:xfrm>
          </p:grpSpPr>
          <p:sp>
            <p:nvSpPr>
              <p:cNvPr id="9" name="椭圆 8">
                <a:extLst>
                  <a:ext uri="{FF2B5EF4-FFF2-40B4-BE49-F238E27FC236}">
                    <a16:creationId xmlns:a16="http://schemas.microsoft.com/office/drawing/2014/main" id="{9F17ACF3-0AE4-4D65-8FBF-F61E6DF5BA54}"/>
                  </a:ext>
                </a:extLst>
              </p:cNvPr>
              <p:cNvSpPr/>
              <p:nvPr/>
            </p:nvSpPr>
            <p:spPr>
              <a:xfrm>
                <a:off x="3726648" y="4871204"/>
                <a:ext cx="4800040" cy="343138"/>
              </a:xfrm>
              <a:prstGeom prst="ellipse">
                <a:avLst/>
              </a:prstGeom>
              <a:gradFill flip="none" rotWithShape="1">
                <a:gsLst>
                  <a:gs pos="0">
                    <a:schemeClr val="tx1">
                      <a:alpha val="60000"/>
                      <a:lumMod val="85000"/>
                      <a:lumOff val="15000"/>
                    </a:schemeClr>
                  </a:gs>
                  <a:gs pos="100000">
                    <a:srgbClr val="0D0D0D">
                      <a:alpha val="0"/>
                      <a:lumMod val="85000"/>
                      <a:lumOff val="15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任意多边形 8">
                <a:extLst>
                  <a:ext uri="{FF2B5EF4-FFF2-40B4-BE49-F238E27FC236}">
                    <a16:creationId xmlns:a16="http://schemas.microsoft.com/office/drawing/2014/main" id="{2E038B70-4D80-49E9-9901-611BDD12F85D}"/>
                  </a:ext>
                </a:extLst>
              </p:cNvPr>
              <p:cNvSpPr/>
              <p:nvPr/>
            </p:nvSpPr>
            <p:spPr>
              <a:xfrm>
                <a:off x="3552668" y="726551"/>
                <a:ext cx="5148000" cy="3132000"/>
              </a:xfrm>
              <a:custGeom>
                <a:avLst/>
                <a:gdLst>
                  <a:gd name="connsiteX0" fmla="*/ 216000 w 5148000"/>
                  <a:gd name="connsiteY0" fmla="*/ 216000 h 3132000"/>
                  <a:gd name="connsiteX1" fmla="*/ 216000 w 5148000"/>
                  <a:gd name="connsiteY1" fmla="*/ 2916000 h 3132000"/>
                  <a:gd name="connsiteX2" fmla="*/ 4932000 w 5148000"/>
                  <a:gd name="connsiteY2" fmla="*/ 2916000 h 3132000"/>
                  <a:gd name="connsiteX3" fmla="*/ 4932000 w 5148000"/>
                  <a:gd name="connsiteY3" fmla="*/ 216000 h 3132000"/>
                  <a:gd name="connsiteX4" fmla="*/ 181341 w 5148000"/>
                  <a:gd name="connsiteY4" fmla="*/ 0 h 3132000"/>
                  <a:gd name="connsiteX5" fmla="*/ 4966659 w 5148000"/>
                  <a:gd name="connsiteY5" fmla="*/ 0 h 3132000"/>
                  <a:gd name="connsiteX6" fmla="*/ 5148000 w 5148000"/>
                  <a:gd name="connsiteY6" fmla="*/ 181341 h 3132000"/>
                  <a:gd name="connsiteX7" fmla="*/ 5148000 w 5148000"/>
                  <a:gd name="connsiteY7" fmla="*/ 3132000 h 3132000"/>
                  <a:gd name="connsiteX8" fmla="*/ 0 w 5148000"/>
                  <a:gd name="connsiteY8" fmla="*/ 3132000 h 3132000"/>
                  <a:gd name="connsiteX9" fmla="*/ 0 w 5148000"/>
                  <a:gd name="connsiteY9" fmla="*/ 181341 h 3132000"/>
                  <a:gd name="connsiteX10" fmla="*/ 181341 w 5148000"/>
                  <a:gd name="connsiteY10" fmla="*/ 0 h 3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8000" h="3132000">
                    <a:moveTo>
                      <a:pt x="216000" y="216000"/>
                    </a:moveTo>
                    <a:lnTo>
                      <a:pt x="216000" y="2916000"/>
                    </a:lnTo>
                    <a:lnTo>
                      <a:pt x="4932000" y="2916000"/>
                    </a:lnTo>
                    <a:lnTo>
                      <a:pt x="4932000" y="216000"/>
                    </a:lnTo>
                    <a:close/>
                    <a:moveTo>
                      <a:pt x="181341" y="0"/>
                    </a:moveTo>
                    <a:lnTo>
                      <a:pt x="4966659" y="0"/>
                    </a:lnTo>
                    <a:cubicBezTo>
                      <a:pt x="5066811" y="0"/>
                      <a:pt x="5148000" y="81189"/>
                      <a:pt x="5148000" y="181341"/>
                    </a:cubicBezTo>
                    <a:lnTo>
                      <a:pt x="5148000" y="3132000"/>
                    </a:lnTo>
                    <a:lnTo>
                      <a:pt x="0" y="3132000"/>
                    </a:lnTo>
                    <a:lnTo>
                      <a:pt x="0" y="181341"/>
                    </a:lnTo>
                    <a:cubicBezTo>
                      <a:pt x="0" y="81189"/>
                      <a:pt x="81189" y="0"/>
                      <a:pt x="18134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任意多边形 9">
                <a:extLst>
                  <a:ext uri="{FF2B5EF4-FFF2-40B4-BE49-F238E27FC236}">
                    <a16:creationId xmlns:a16="http://schemas.microsoft.com/office/drawing/2014/main" id="{24C67BED-FF64-4C2D-BF8B-BE8540EEDC28}"/>
                  </a:ext>
                </a:extLst>
              </p:cNvPr>
              <p:cNvSpPr/>
              <p:nvPr/>
            </p:nvSpPr>
            <p:spPr>
              <a:xfrm>
                <a:off x="3552668" y="3858551"/>
                <a:ext cx="5148000" cy="509665"/>
              </a:xfrm>
              <a:custGeom>
                <a:avLst/>
                <a:gdLst>
                  <a:gd name="connsiteX0" fmla="*/ 0 w 5148000"/>
                  <a:gd name="connsiteY0" fmla="*/ 0 h 509665"/>
                  <a:gd name="connsiteX1" fmla="*/ 5148000 w 5148000"/>
                  <a:gd name="connsiteY1" fmla="*/ 0 h 509665"/>
                  <a:gd name="connsiteX2" fmla="*/ 5148000 w 5148000"/>
                  <a:gd name="connsiteY2" fmla="*/ 328324 h 509665"/>
                  <a:gd name="connsiteX3" fmla="*/ 4966659 w 5148000"/>
                  <a:gd name="connsiteY3" fmla="*/ 509665 h 509665"/>
                  <a:gd name="connsiteX4" fmla="*/ 181341 w 5148000"/>
                  <a:gd name="connsiteY4" fmla="*/ 509665 h 509665"/>
                  <a:gd name="connsiteX5" fmla="*/ 0 w 5148000"/>
                  <a:gd name="connsiteY5" fmla="*/ 328324 h 50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8000" h="509665">
                    <a:moveTo>
                      <a:pt x="0" y="0"/>
                    </a:moveTo>
                    <a:lnTo>
                      <a:pt x="5148000" y="0"/>
                    </a:lnTo>
                    <a:lnTo>
                      <a:pt x="5148000" y="328324"/>
                    </a:lnTo>
                    <a:cubicBezTo>
                      <a:pt x="5148000" y="428476"/>
                      <a:pt x="5066811" y="509665"/>
                      <a:pt x="4966659" y="509665"/>
                    </a:cubicBezTo>
                    <a:lnTo>
                      <a:pt x="181341" y="509665"/>
                    </a:lnTo>
                    <a:cubicBezTo>
                      <a:pt x="81189" y="509665"/>
                      <a:pt x="0" y="428476"/>
                      <a:pt x="0" y="328324"/>
                    </a:cubicBezTo>
                    <a:close/>
                  </a:path>
                </a:pathLst>
              </a:custGeom>
              <a:gradFill>
                <a:gsLst>
                  <a:gs pos="0">
                    <a:srgbClr val="929398"/>
                  </a:gs>
                  <a:gs pos="100000">
                    <a:srgbClr val="D0D2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任意多边形 10">
                <a:extLst>
                  <a:ext uri="{FF2B5EF4-FFF2-40B4-BE49-F238E27FC236}">
                    <a16:creationId xmlns:a16="http://schemas.microsoft.com/office/drawing/2014/main" id="{7B8C5CD4-ED8E-4DAF-A849-4B5FBBAE6385}"/>
                  </a:ext>
                </a:extLst>
              </p:cNvPr>
              <p:cNvSpPr/>
              <p:nvPr/>
            </p:nvSpPr>
            <p:spPr>
              <a:xfrm>
                <a:off x="5126730" y="4368216"/>
                <a:ext cx="1999876" cy="674557"/>
              </a:xfrm>
              <a:custGeom>
                <a:avLst/>
                <a:gdLst>
                  <a:gd name="connsiteX0" fmla="*/ 485189 w 2612038"/>
                  <a:gd name="connsiteY0" fmla="*/ 0 h 1054155"/>
                  <a:gd name="connsiteX1" fmla="*/ 2126847 w 2612038"/>
                  <a:gd name="connsiteY1" fmla="*/ 0 h 1054155"/>
                  <a:gd name="connsiteX2" fmla="*/ 2346146 w 2612038"/>
                  <a:gd name="connsiteY2" fmla="*/ 776937 h 1054155"/>
                  <a:gd name="connsiteX3" fmla="*/ 2612036 w 2612038"/>
                  <a:gd name="connsiteY3" fmla="*/ 974364 h 1054155"/>
                  <a:gd name="connsiteX4" fmla="*/ 2564864 w 2612038"/>
                  <a:gd name="connsiteY4" fmla="*/ 974364 h 1054155"/>
                  <a:gd name="connsiteX5" fmla="*/ 2585504 w 2612038"/>
                  <a:gd name="connsiteY5" fmla="*/ 977608 h 1054155"/>
                  <a:gd name="connsiteX6" fmla="*/ 2612038 w 2612038"/>
                  <a:gd name="connsiteY6" fmla="*/ 990447 h 1054155"/>
                  <a:gd name="connsiteX7" fmla="*/ 1306019 w 2612038"/>
                  <a:gd name="connsiteY7" fmla="*/ 1054155 h 1054155"/>
                  <a:gd name="connsiteX8" fmla="*/ 0 w 2612038"/>
                  <a:gd name="connsiteY8" fmla="*/ 990447 h 1054155"/>
                  <a:gd name="connsiteX9" fmla="*/ 26534 w 2612038"/>
                  <a:gd name="connsiteY9" fmla="*/ 977608 h 1054155"/>
                  <a:gd name="connsiteX10" fmla="*/ 47175 w 2612038"/>
                  <a:gd name="connsiteY10" fmla="*/ 974364 h 1054155"/>
                  <a:gd name="connsiteX11" fmla="*/ 0 w 2612038"/>
                  <a:gd name="connsiteY11" fmla="*/ 974364 h 1054155"/>
                  <a:gd name="connsiteX12" fmla="*/ 265890 w 2612038"/>
                  <a:gd name="connsiteY12" fmla="*/ 776937 h 105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2038" h="1054155">
                    <a:moveTo>
                      <a:pt x="485189" y="0"/>
                    </a:moveTo>
                    <a:lnTo>
                      <a:pt x="2126847" y="0"/>
                    </a:lnTo>
                    <a:lnTo>
                      <a:pt x="2346146" y="776937"/>
                    </a:lnTo>
                    <a:lnTo>
                      <a:pt x="2612036" y="974364"/>
                    </a:lnTo>
                    <a:lnTo>
                      <a:pt x="2564864" y="974364"/>
                    </a:lnTo>
                    <a:lnTo>
                      <a:pt x="2585504" y="977608"/>
                    </a:lnTo>
                    <a:cubicBezTo>
                      <a:pt x="2602902" y="981755"/>
                      <a:pt x="2612038" y="986049"/>
                      <a:pt x="2612038" y="990447"/>
                    </a:cubicBezTo>
                    <a:cubicBezTo>
                      <a:pt x="2612038" y="1025632"/>
                      <a:pt x="2027313" y="1054155"/>
                      <a:pt x="1306019" y="1054155"/>
                    </a:cubicBezTo>
                    <a:cubicBezTo>
                      <a:pt x="584725" y="1054155"/>
                      <a:pt x="0" y="1025632"/>
                      <a:pt x="0" y="990447"/>
                    </a:cubicBezTo>
                    <a:cubicBezTo>
                      <a:pt x="0" y="986049"/>
                      <a:pt x="9136" y="981755"/>
                      <a:pt x="26534" y="977608"/>
                    </a:cubicBezTo>
                    <a:lnTo>
                      <a:pt x="47175" y="974364"/>
                    </a:lnTo>
                    <a:lnTo>
                      <a:pt x="0" y="974364"/>
                    </a:lnTo>
                    <a:lnTo>
                      <a:pt x="265890" y="776937"/>
                    </a:lnTo>
                    <a:close/>
                  </a:path>
                </a:pathLst>
              </a:custGeom>
              <a:gradFill>
                <a:gsLst>
                  <a:gs pos="31000">
                    <a:srgbClr val="F2F2F2"/>
                  </a:gs>
                  <a:gs pos="13000">
                    <a:srgbClr val="929398"/>
                  </a:gs>
                  <a:gs pos="67000">
                    <a:srgbClr val="CCCCCE"/>
                  </a:gs>
                  <a:gs pos="100000">
                    <a:srgbClr val="9293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a:extLst>
                  <a:ext uri="{FF2B5EF4-FFF2-40B4-BE49-F238E27FC236}">
                    <a16:creationId xmlns:a16="http://schemas.microsoft.com/office/drawing/2014/main" id="{77E20C77-1EC0-47DA-8495-D0E47DCFE641}"/>
                  </a:ext>
                </a:extLst>
              </p:cNvPr>
              <p:cNvSpPr/>
              <p:nvPr/>
            </p:nvSpPr>
            <p:spPr>
              <a:xfrm>
                <a:off x="5126730" y="5006773"/>
                <a:ext cx="1999876" cy="36000"/>
              </a:xfrm>
              <a:prstGeom prst="rect">
                <a:avLst/>
              </a:prstGeom>
              <a:gradFill>
                <a:gsLst>
                  <a:gs pos="0">
                    <a:srgbClr val="262626"/>
                  </a:gs>
                  <a:gs pos="50000">
                    <a:srgbClr val="404040"/>
                  </a:gs>
                  <a:gs pos="100000">
                    <a:srgbClr val="26262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任意多边形 12">
                <a:extLst>
                  <a:ext uri="{FF2B5EF4-FFF2-40B4-BE49-F238E27FC236}">
                    <a16:creationId xmlns:a16="http://schemas.microsoft.com/office/drawing/2014/main" id="{9C957B14-2C53-4E56-A04C-D206BBD38F32}"/>
                  </a:ext>
                </a:extLst>
              </p:cNvPr>
              <p:cNvSpPr/>
              <p:nvPr/>
            </p:nvSpPr>
            <p:spPr>
              <a:xfrm>
                <a:off x="6424414" y="726551"/>
                <a:ext cx="2276254" cy="3132000"/>
              </a:xfrm>
              <a:custGeom>
                <a:avLst/>
                <a:gdLst>
                  <a:gd name="connsiteX0" fmla="*/ 0 w 2276254"/>
                  <a:gd name="connsiteY0" fmla="*/ 0 h 3132000"/>
                  <a:gd name="connsiteX1" fmla="*/ 777237 w 2276254"/>
                  <a:gd name="connsiteY1" fmla="*/ 0 h 3132000"/>
                  <a:gd name="connsiteX2" fmla="*/ 1768840 w 2276254"/>
                  <a:gd name="connsiteY2" fmla="*/ 0 h 3132000"/>
                  <a:gd name="connsiteX3" fmla="*/ 2054039 w 2276254"/>
                  <a:gd name="connsiteY3" fmla="*/ 0 h 3132000"/>
                  <a:gd name="connsiteX4" fmla="*/ 2276254 w 2276254"/>
                  <a:gd name="connsiteY4" fmla="*/ 222215 h 3132000"/>
                  <a:gd name="connsiteX5" fmla="*/ 2276254 w 2276254"/>
                  <a:gd name="connsiteY5" fmla="*/ 2909785 h 3132000"/>
                  <a:gd name="connsiteX6" fmla="*/ 2054039 w 2276254"/>
                  <a:gd name="connsiteY6" fmla="*/ 3132000 h 3132000"/>
                  <a:gd name="connsiteX7" fmla="*/ 1326630 w 2276254"/>
                  <a:gd name="connsiteY7" fmla="*/ 3132000 h 3132000"/>
                  <a:gd name="connsiteX8" fmla="*/ 777237 w 2276254"/>
                  <a:gd name="connsiteY8" fmla="*/ 3132000 h 3132000"/>
                  <a:gd name="connsiteX9" fmla="*/ 442210 w 2276254"/>
                  <a:gd name="connsiteY9" fmla="*/ 3132000 h 3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6254" h="3132000">
                    <a:moveTo>
                      <a:pt x="0" y="0"/>
                    </a:moveTo>
                    <a:lnTo>
                      <a:pt x="777237" y="0"/>
                    </a:lnTo>
                    <a:lnTo>
                      <a:pt x="1768840" y="0"/>
                    </a:lnTo>
                    <a:lnTo>
                      <a:pt x="2054039" y="0"/>
                    </a:lnTo>
                    <a:cubicBezTo>
                      <a:pt x="2176765" y="0"/>
                      <a:pt x="2276254" y="99489"/>
                      <a:pt x="2276254" y="222215"/>
                    </a:cubicBezTo>
                    <a:lnTo>
                      <a:pt x="2276254" y="2909785"/>
                    </a:lnTo>
                    <a:cubicBezTo>
                      <a:pt x="2276254" y="3032511"/>
                      <a:pt x="2176765" y="3132000"/>
                      <a:pt x="2054039" y="3132000"/>
                    </a:cubicBezTo>
                    <a:lnTo>
                      <a:pt x="1326630" y="3132000"/>
                    </a:lnTo>
                    <a:lnTo>
                      <a:pt x="777237" y="3132000"/>
                    </a:lnTo>
                    <a:lnTo>
                      <a:pt x="442210" y="3132000"/>
                    </a:lnTo>
                    <a:close/>
                  </a:path>
                </a:pathLst>
              </a:custGeom>
              <a:gradFill>
                <a:gsLst>
                  <a:gs pos="0">
                    <a:srgbClr val="FFFFFF">
                      <a:alpha val="60000"/>
                    </a:srgbClr>
                  </a:gs>
                  <a:gs pos="67000">
                    <a:srgbClr val="FFFFFF">
                      <a:alpha val="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 name="图片 14">
                <a:extLst>
                  <a:ext uri="{FF2B5EF4-FFF2-40B4-BE49-F238E27FC236}">
                    <a16:creationId xmlns:a16="http://schemas.microsoft.com/office/drawing/2014/main" id="{CCFF7401-D1E8-456C-ABE6-DA4E16C639B1}"/>
                  </a:ext>
                </a:extLst>
              </p:cNvPr>
              <p:cNvPicPr>
                <a:picLocks noChangeAspect="1"/>
              </p:cNvPicPr>
              <p:nvPr/>
            </p:nvPicPr>
            <p:blipFill>
              <a:blip r:embed="rId4"/>
              <a:stretch>
                <a:fillRect/>
              </a:stretch>
            </p:blipFill>
            <p:spPr>
              <a:xfrm>
                <a:off x="6003655" y="3959266"/>
                <a:ext cx="246025" cy="299843"/>
              </a:xfrm>
              <a:prstGeom prst="rect">
                <a:avLst/>
              </a:prstGeom>
            </p:spPr>
          </p:pic>
        </p:grpSp>
      </p:grpSp>
      <p:sp>
        <p:nvSpPr>
          <p:cNvPr id="16" name="文本框 15">
            <a:extLst>
              <a:ext uri="{FF2B5EF4-FFF2-40B4-BE49-F238E27FC236}">
                <a16:creationId xmlns:a16="http://schemas.microsoft.com/office/drawing/2014/main" id="{60F081B0-A2A6-4FB3-8086-9B8930D1DCD9}"/>
              </a:ext>
            </a:extLst>
          </p:cNvPr>
          <p:cNvSpPr txBox="1"/>
          <p:nvPr/>
        </p:nvSpPr>
        <p:spPr>
          <a:xfrm>
            <a:off x="5181293" y="2175204"/>
            <a:ext cx="3262977" cy="1874872"/>
          </a:xfrm>
          <a:prstGeom prst="rect">
            <a:avLst/>
          </a:prstGeom>
          <a:noFill/>
        </p:spPr>
        <p:txBody>
          <a:bodyPr wrap="square" rtlCol="0">
            <a:spAutoFit/>
          </a:bodyPr>
          <a:lstStyle/>
          <a:p>
            <a:pPr marL="214313" indent="-214313" defTabSz="912613">
              <a:lnSpc>
                <a:spcPts val="1425"/>
              </a:lnSpc>
              <a:buFont typeface="Wingdings" panose="05000000000000000000" pitchFamily="2" charset="2"/>
              <a:buChar char="Ø"/>
            </a:pPr>
            <a:r>
              <a:rPr lang="zh-CN" altLang="zh-CN" sz="1050" dirty="0"/>
              <a:t>伴随远程教育蓬勃发展，在线考试系统得到</a:t>
            </a:r>
            <a:r>
              <a:rPr lang="zh-CN" altLang="en-US" sz="1050" dirty="0"/>
              <a:t>极大</a:t>
            </a:r>
            <a:r>
              <a:rPr lang="zh-CN" altLang="zh-CN" sz="1050" dirty="0"/>
              <a:t>关注，考试是考察学生的重要手段，考试的随时性，随地性</a:t>
            </a:r>
            <a:r>
              <a:rPr lang="zh-CN" altLang="en-US" sz="1050" dirty="0"/>
              <a:t>等</a:t>
            </a:r>
            <a:r>
              <a:rPr lang="zh-CN" altLang="zh-CN" sz="1050" dirty="0"/>
              <a:t>都是研究并开发考试系统主要原因，网络考试系统远超越传统考试模式的限制，将给学生和老师带来极大的便利</a:t>
            </a:r>
            <a:r>
              <a:rPr lang="zh-CN" altLang="zh-CN" dirty="0"/>
              <a:t>。</a:t>
            </a:r>
            <a:endParaRPr lang="en-US" altLang="zh-CN" sz="105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214313" indent="-214313" defTabSz="912613">
              <a:lnSpc>
                <a:spcPts val="1425"/>
              </a:lnSpc>
              <a:buFont typeface="Wingdings" panose="05000000000000000000" pitchFamily="2" charset="2"/>
              <a:buChar char="Ø"/>
            </a:pPr>
            <a:r>
              <a:rPr lang="zh-CN" altLang="zh-CN" sz="1050" dirty="0"/>
              <a:t>远程教育软件的开发目前还处于起步阶段，随着这项技术的不断深入发展，要求有更好、更完善的软件系统应用到远程教育当中去，这就给软件设计人员提出了更高的设计要求。</a:t>
            </a:r>
            <a:endPar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912613">
              <a:lnSpc>
                <a:spcPts val="1425"/>
              </a:lnSpc>
            </a:pPr>
            <a:endPar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76">
            <a:extLst>
              <a:ext uri="{FF2B5EF4-FFF2-40B4-BE49-F238E27FC236}">
                <a16:creationId xmlns:a16="http://schemas.microsoft.com/office/drawing/2014/main" id="{302E62E3-AB20-43FE-8996-F50AB6F725FA}"/>
              </a:ext>
            </a:extLst>
          </p:cNvPr>
          <p:cNvSpPr txBox="1"/>
          <p:nvPr/>
        </p:nvSpPr>
        <p:spPr>
          <a:xfrm>
            <a:off x="5377235" y="1711533"/>
            <a:ext cx="289981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考 试 系 统 现 状</a:t>
            </a:r>
          </a:p>
        </p:txBody>
      </p:sp>
    </p:spTree>
    <p:extLst>
      <p:ext uri="{BB962C8B-B14F-4D97-AF65-F5344CB8AC3E}">
        <p14:creationId xmlns:p14="http://schemas.microsoft.com/office/powerpoint/2010/main" val="2744515495"/>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E9BB0E5B-E5F4-4490-B3C7-C915B81DF5B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zh-CN" altLang="en-US" sz="2000" dirty="0">
                <a:solidFill>
                  <a:schemeClr val="tx1">
                    <a:lumMod val="75000"/>
                    <a:lumOff val="25000"/>
                  </a:schemeClr>
                </a:solidFill>
                <a:cs typeface="+mn-ea"/>
                <a:sym typeface="+mn-lt"/>
              </a:rPr>
              <a:t>可 行 性 分 析</a:t>
            </a:r>
          </a:p>
        </p:txBody>
      </p:sp>
      <p:sp>
        <p:nvSpPr>
          <p:cNvPr id="21" name="TextBox 8">
            <a:extLst>
              <a:ext uri="{FF2B5EF4-FFF2-40B4-BE49-F238E27FC236}">
                <a16:creationId xmlns:a16="http://schemas.microsoft.com/office/drawing/2014/main" id="{339CB027-AF32-4B03-BE15-1DD5E6EA2AE6}"/>
              </a:ext>
            </a:extLst>
          </p:cNvPr>
          <p:cNvSpPr txBox="1">
            <a:spLocks noChangeArrowheads="1"/>
          </p:cNvSpPr>
          <p:nvPr/>
        </p:nvSpPr>
        <p:spPr bwMode="auto">
          <a:xfrm>
            <a:off x="903429" y="556135"/>
            <a:ext cx="2440927"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1" hangingPunct="1"/>
            <a:r>
              <a:rPr lang="en-US" altLang="zh-CN" sz="1000" i="0" dirty="0">
                <a:solidFill>
                  <a:srgbClr val="000000"/>
                </a:solidFill>
                <a:effectLst/>
              </a:rPr>
              <a:t>Analysis of operational characteristics</a:t>
            </a:r>
            <a:endParaRPr lang="zh-CN" altLang="en-US" sz="1000" dirty="0">
              <a:solidFill>
                <a:schemeClr val="tx1">
                  <a:lumMod val="75000"/>
                  <a:lumOff val="25000"/>
                </a:schemeClr>
              </a:solidFill>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756334" y="2307257"/>
            <a:ext cx="1632922" cy="1633142"/>
            <a:chOff x="4872514" y="2064350"/>
            <a:chExt cx="2176851" cy="2176851"/>
          </a:xfrm>
        </p:grpSpPr>
        <p:sp>
          <p:nvSpPr>
            <p:cNvPr id="7" name="泪滴形 6"/>
            <p:cNvSpPr/>
            <p:nvPr/>
          </p:nvSpPr>
          <p:spPr>
            <a:xfrm rot="8120058">
              <a:off x="4872514" y="2064350"/>
              <a:ext cx="2176851" cy="2176851"/>
            </a:xfrm>
            <a:prstGeom prst="teardrop">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998914" y="2168476"/>
              <a:ext cx="1946324" cy="19463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7"/>
          <p:cNvSpPr txBox="1"/>
          <p:nvPr/>
        </p:nvSpPr>
        <p:spPr>
          <a:xfrm>
            <a:off x="3992379" y="2734482"/>
            <a:ext cx="1088006" cy="777124"/>
          </a:xfrm>
          <a:prstGeom prst="rect">
            <a:avLst/>
          </a:prstGeom>
          <a:noFill/>
        </p:spPr>
        <p:txBody>
          <a:bodyPr wrap="square" lIns="68568" tIns="34284" rIns="68568" bIns="34284" rtlCol="0">
            <a:spAutoFit/>
          </a:bodyPr>
          <a:lstStyle/>
          <a:p>
            <a:pPr algn="ctr"/>
            <a:r>
              <a:rPr lang="zh-CN" altLang="en-US" sz="2300" b="1" dirty="0">
                <a:solidFill>
                  <a:schemeClr val="accent1"/>
                </a:solidFill>
                <a:latin typeface="微软雅黑" panose="020B0503020204020204" pitchFamily="34" charset="-122"/>
                <a:ea typeface="微软雅黑" panose="020B0503020204020204" pitchFamily="34" charset="-122"/>
              </a:rPr>
              <a:t>可 行</a:t>
            </a:r>
            <a:endParaRPr lang="en-US" altLang="zh-CN" sz="2300" b="1" dirty="0">
              <a:solidFill>
                <a:schemeClr val="accent1"/>
              </a:solidFill>
              <a:latin typeface="微软雅黑" panose="020B0503020204020204" pitchFamily="34" charset="-122"/>
              <a:ea typeface="微软雅黑" panose="020B0503020204020204" pitchFamily="34" charset="-122"/>
            </a:endParaRPr>
          </a:p>
          <a:p>
            <a:pPr algn="ctr"/>
            <a:r>
              <a:rPr lang="zh-CN" altLang="en-US" sz="2300" b="1" dirty="0">
                <a:solidFill>
                  <a:schemeClr val="accent1"/>
                </a:solidFill>
                <a:latin typeface="微软雅黑" panose="020B0503020204020204" pitchFamily="34" charset="-122"/>
                <a:ea typeface="微软雅黑" panose="020B0503020204020204" pitchFamily="34" charset="-122"/>
              </a:rPr>
              <a:t>性分析</a:t>
            </a:r>
          </a:p>
        </p:txBody>
      </p:sp>
      <p:sp>
        <p:nvSpPr>
          <p:cNvPr id="10" name="对角圆角矩形 9"/>
          <p:cNvSpPr/>
          <p:nvPr/>
        </p:nvSpPr>
        <p:spPr>
          <a:xfrm flipH="1">
            <a:off x="1502471" y="2734482"/>
            <a:ext cx="1915692" cy="730097"/>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11" name="矩形 10"/>
          <p:cNvSpPr>
            <a:spLocks noChangeArrowheads="1"/>
          </p:cNvSpPr>
          <p:nvPr/>
        </p:nvSpPr>
        <p:spPr bwMode="auto">
          <a:xfrm>
            <a:off x="1878002" y="2928614"/>
            <a:ext cx="1164633" cy="300062"/>
          </a:xfrm>
          <a:prstGeom prst="rect">
            <a:avLst/>
          </a:prstGeom>
          <a:noFill/>
          <a:ln w="9525">
            <a:noFill/>
            <a:miter lim="800000"/>
            <a:headEnd/>
            <a:tailEnd/>
          </a:ln>
        </p:spPr>
        <p:txBody>
          <a:bodyPr lIns="68559" tIns="34280" rIns="68559" bIns="34280">
            <a:spAutoFit/>
          </a:bodyPr>
          <a:lstStyle/>
          <a:p>
            <a:pPr algn="ctr"/>
            <a:r>
              <a:rPr lang="zh-CN" altLang="en-US" sz="1500" dirty="0">
                <a:solidFill>
                  <a:schemeClr val="bg1"/>
                </a:solidFill>
                <a:latin typeface="微软雅黑" pitchFamily="34" charset="-122"/>
                <a:ea typeface="微软雅黑" pitchFamily="34" charset="-122"/>
              </a:rPr>
              <a:t>经济可行性</a:t>
            </a:r>
            <a:endParaRPr lang="en-US" altLang="zh-CN" sz="1500" dirty="0">
              <a:solidFill>
                <a:schemeClr val="bg1"/>
              </a:solidFill>
              <a:latin typeface="微软雅黑" pitchFamily="34" charset="-122"/>
              <a:ea typeface="微软雅黑" pitchFamily="34" charset="-122"/>
            </a:endParaRPr>
          </a:p>
        </p:txBody>
      </p:sp>
      <p:sp>
        <p:nvSpPr>
          <p:cNvPr id="12" name="矩形 47"/>
          <p:cNvSpPr>
            <a:spLocks noChangeArrowheads="1"/>
          </p:cNvSpPr>
          <p:nvPr/>
        </p:nvSpPr>
        <p:spPr bwMode="auto">
          <a:xfrm>
            <a:off x="929178" y="3643435"/>
            <a:ext cx="2671810" cy="661443"/>
          </a:xfrm>
          <a:prstGeom prst="rect">
            <a:avLst/>
          </a:prstGeom>
          <a:noFill/>
          <a:ln>
            <a:noFill/>
          </a:ln>
        </p:spPr>
        <p:txBody>
          <a:bodyPr wrap="square" lIns="68559" tIns="34280" rIns="68559" bIns="34280">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612" fontAlgn="auto">
              <a:lnSpc>
                <a:spcPct val="120000"/>
              </a:lnSpc>
              <a:spcBef>
                <a:spcPct val="0"/>
              </a:spcBef>
              <a:spcAft>
                <a:spcPts val="0"/>
              </a:spcAft>
              <a:buNone/>
              <a:defRPr/>
            </a:pPr>
            <a:r>
              <a:rPr lang="zh-CN" altLang="zh-CN" sz="1100" dirty="0">
                <a:solidFill>
                  <a:srgbClr val="595959"/>
                </a:solidFill>
              </a:rPr>
              <a:t>由学生课题组“随心所欲”制作完善，使用个人笔记本，成本为</a:t>
            </a:r>
            <a:r>
              <a:rPr lang="en-US" altLang="zh-CN" sz="1100" dirty="0">
                <a:solidFill>
                  <a:srgbClr val="595959"/>
                </a:solidFill>
              </a:rPr>
              <a:t>4</a:t>
            </a:r>
            <a:r>
              <a:rPr lang="zh-CN" altLang="en-US" sz="1100" dirty="0">
                <a:solidFill>
                  <a:srgbClr val="595959"/>
                </a:solidFill>
              </a:rPr>
              <a:t>天</a:t>
            </a:r>
            <a:r>
              <a:rPr lang="zh-CN" altLang="zh-CN" sz="1100" dirty="0">
                <a:solidFill>
                  <a:srgbClr val="595959"/>
                </a:solidFill>
              </a:rPr>
              <a:t>，后期的修改完善暂且忽略，因此，没有什么成本而言</a:t>
            </a:r>
            <a:endParaRPr lang="zh-CN" altLang="en-US" sz="1100" dirty="0">
              <a:solidFill>
                <a:srgbClr val="595959"/>
              </a:solidFill>
              <a:sym typeface="微软雅黑" pitchFamily="34" charset="-122"/>
            </a:endParaRPr>
          </a:p>
        </p:txBody>
      </p:sp>
      <p:sp>
        <p:nvSpPr>
          <p:cNvPr id="13" name="对角圆角矩形 12"/>
          <p:cNvSpPr/>
          <p:nvPr/>
        </p:nvSpPr>
        <p:spPr>
          <a:xfrm>
            <a:off x="5702538" y="2685668"/>
            <a:ext cx="1820689" cy="761982"/>
          </a:xfrm>
          <a:prstGeom prst="round2Diag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14" name="矩形 13"/>
          <p:cNvSpPr>
            <a:spLocks noChangeArrowheads="1"/>
          </p:cNvSpPr>
          <p:nvPr/>
        </p:nvSpPr>
        <p:spPr bwMode="auto">
          <a:xfrm>
            <a:off x="5983065" y="2903332"/>
            <a:ext cx="1164633" cy="300167"/>
          </a:xfrm>
          <a:prstGeom prst="rect">
            <a:avLst/>
          </a:prstGeom>
          <a:noFill/>
          <a:ln w="9525">
            <a:noFill/>
            <a:miter lim="800000"/>
            <a:headEnd/>
            <a:tailEnd/>
          </a:ln>
        </p:spPr>
        <p:txBody>
          <a:bodyPr lIns="68559" tIns="34280" rIns="68559" bIns="34280">
            <a:spAutoFit/>
          </a:bodyPr>
          <a:lstStyle/>
          <a:p>
            <a:pPr algn="ctr"/>
            <a:r>
              <a:rPr lang="zh-CN" altLang="en-US" sz="1500" dirty="0">
                <a:solidFill>
                  <a:schemeClr val="bg1"/>
                </a:solidFill>
                <a:latin typeface="微软雅黑" pitchFamily="34" charset="-122"/>
                <a:ea typeface="微软雅黑" pitchFamily="34" charset="-122"/>
              </a:rPr>
              <a:t>评价度</a:t>
            </a:r>
            <a:endParaRPr lang="en-US" altLang="zh-CN" sz="1500" dirty="0">
              <a:solidFill>
                <a:schemeClr val="bg1"/>
              </a:solidFill>
              <a:latin typeface="微软雅黑" pitchFamily="34" charset="-122"/>
              <a:ea typeface="微软雅黑" pitchFamily="34" charset="-122"/>
            </a:endParaRPr>
          </a:p>
        </p:txBody>
      </p:sp>
      <p:sp>
        <p:nvSpPr>
          <p:cNvPr id="15" name="矩形 47"/>
          <p:cNvSpPr>
            <a:spLocks noChangeArrowheads="1"/>
          </p:cNvSpPr>
          <p:nvPr/>
        </p:nvSpPr>
        <p:spPr bwMode="auto">
          <a:xfrm>
            <a:off x="5455914" y="3660026"/>
            <a:ext cx="2671810" cy="458310"/>
          </a:xfrm>
          <a:prstGeom prst="rect">
            <a:avLst/>
          </a:prstGeom>
          <a:noFill/>
          <a:ln>
            <a:noFill/>
          </a:ln>
        </p:spPr>
        <p:txBody>
          <a:bodyPr wrap="square" lIns="68559" tIns="34280" rIns="68559" bIns="34280">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612" fontAlgn="auto">
              <a:lnSpc>
                <a:spcPct val="120000"/>
              </a:lnSpc>
              <a:spcBef>
                <a:spcPct val="0"/>
              </a:spcBef>
              <a:spcAft>
                <a:spcPts val="0"/>
              </a:spcAft>
              <a:buNone/>
              <a:defRPr/>
            </a:pPr>
            <a:r>
              <a:rPr lang="zh-CN" altLang="zh-CN" sz="1100" dirty="0">
                <a:solidFill>
                  <a:srgbClr val="595959"/>
                </a:solidFill>
              </a:rPr>
              <a:t>访问数量受限，服务器价格略高</a:t>
            </a:r>
            <a:r>
              <a:rPr lang="zh-CN" altLang="en-US" sz="1100" dirty="0">
                <a:solidFill>
                  <a:srgbClr val="595959"/>
                </a:solidFill>
              </a:rPr>
              <a:t>；</a:t>
            </a:r>
            <a:endParaRPr lang="en-US" altLang="zh-CN" sz="1100" dirty="0">
              <a:solidFill>
                <a:srgbClr val="595959"/>
              </a:solidFill>
            </a:endParaRPr>
          </a:p>
          <a:p>
            <a:pPr algn="ctr" defTabSz="685612" fontAlgn="auto">
              <a:lnSpc>
                <a:spcPct val="120000"/>
              </a:lnSpc>
              <a:spcBef>
                <a:spcPct val="0"/>
              </a:spcBef>
              <a:spcAft>
                <a:spcPts val="0"/>
              </a:spcAft>
              <a:buNone/>
              <a:defRPr/>
            </a:pPr>
            <a:endParaRPr lang="zh-CN" altLang="en-US" sz="1100" dirty="0">
              <a:solidFill>
                <a:srgbClr val="595959"/>
              </a:solidFill>
              <a:sym typeface="微软雅黑" pitchFamily="34" charset="-122"/>
            </a:endParaRPr>
          </a:p>
        </p:txBody>
      </p:sp>
      <p:sp>
        <p:nvSpPr>
          <p:cNvPr id="16" name="对角圆角矩形 15"/>
          <p:cNvSpPr/>
          <p:nvPr/>
        </p:nvSpPr>
        <p:spPr>
          <a:xfrm flipH="1">
            <a:off x="2016911" y="1555665"/>
            <a:ext cx="1915692" cy="730097"/>
          </a:xfrm>
          <a:prstGeom prst="round2DiagRect">
            <a:avLst>
              <a:gd name="adj1" fmla="val 50000"/>
              <a:gd name="adj2" fmla="val 0"/>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68568" tIns="34284" rIns="68568" bIns="34284" rtlCol="0" anchor="ctr"/>
          <a:lstStyle/>
          <a:p>
            <a:pPr algn="ctr"/>
            <a:endParaRPr lang="zh-CN" altLang="en-US"/>
          </a:p>
        </p:txBody>
      </p:sp>
      <p:sp>
        <p:nvSpPr>
          <p:cNvPr id="17" name="矩形 16"/>
          <p:cNvSpPr>
            <a:spLocks noChangeArrowheads="1"/>
          </p:cNvSpPr>
          <p:nvPr/>
        </p:nvSpPr>
        <p:spPr bwMode="auto">
          <a:xfrm>
            <a:off x="2378152" y="1749797"/>
            <a:ext cx="1164633" cy="300062"/>
          </a:xfrm>
          <a:prstGeom prst="rect">
            <a:avLst/>
          </a:prstGeom>
          <a:noFill/>
          <a:ln w="9525">
            <a:noFill/>
            <a:miter lim="800000"/>
            <a:headEnd/>
            <a:tailEnd/>
          </a:ln>
        </p:spPr>
        <p:txBody>
          <a:bodyPr lIns="68559" tIns="34280" rIns="68559" bIns="34280">
            <a:spAutoFit/>
          </a:bodyPr>
          <a:lstStyle/>
          <a:p>
            <a:pPr algn="ctr"/>
            <a:r>
              <a:rPr lang="zh-CN" altLang="en-US" sz="1500" dirty="0">
                <a:solidFill>
                  <a:schemeClr val="bg1"/>
                </a:solidFill>
                <a:latin typeface="微软雅黑" pitchFamily="34" charset="-122"/>
                <a:ea typeface="微软雅黑" pitchFamily="34" charset="-122"/>
              </a:rPr>
              <a:t>技术可行性</a:t>
            </a:r>
            <a:endParaRPr lang="en-US" altLang="zh-CN" sz="1500" dirty="0">
              <a:solidFill>
                <a:schemeClr val="bg1"/>
              </a:solidFill>
              <a:latin typeface="微软雅黑" pitchFamily="34" charset="-122"/>
              <a:ea typeface="微软雅黑" pitchFamily="34" charset="-122"/>
            </a:endParaRPr>
          </a:p>
        </p:txBody>
      </p:sp>
      <p:sp>
        <p:nvSpPr>
          <p:cNvPr id="18" name="矩形 47"/>
          <p:cNvSpPr>
            <a:spLocks noChangeArrowheads="1"/>
          </p:cNvSpPr>
          <p:nvPr/>
        </p:nvSpPr>
        <p:spPr bwMode="auto">
          <a:xfrm>
            <a:off x="370826" y="1572357"/>
            <a:ext cx="1631796" cy="1067708"/>
          </a:xfrm>
          <a:prstGeom prst="rect">
            <a:avLst/>
          </a:prstGeom>
          <a:noFill/>
          <a:ln>
            <a:noFill/>
          </a:ln>
        </p:spPr>
        <p:txBody>
          <a:bodyPr wrap="square" lIns="68559" tIns="34280" rIns="68559" bIns="34280">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612" fontAlgn="auto">
              <a:lnSpc>
                <a:spcPct val="120000"/>
              </a:lnSpc>
              <a:spcBef>
                <a:spcPct val="0"/>
              </a:spcBef>
              <a:spcAft>
                <a:spcPts val="0"/>
              </a:spcAft>
              <a:buNone/>
              <a:defRPr/>
            </a:pPr>
            <a:r>
              <a:rPr lang="en-US" altLang="zh-CN" sz="1100" dirty="0">
                <a:solidFill>
                  <a:srgbClr val="595959"/>
                </a:solidFill>
              </a:rPr>
              <a:t>html</a:t>
            </a:r>
            <a:r>
              <a:rPr lang="zh-CN" altLang="zh-CN" sz="1100" dirty="0">
                <a:solidFill>
                  <a:srgbClr val="595959"/>
                </a:solidFill>
              </a:rPr>
              <a:t>、</a:t>
            </a:r>
            <a:r>
              <a:rPr lang="en-US" altLang="zh-CN" sz="1100" dirty="0" err="1">
                <a:solidFill>
                  <a:srgbClr val="595959"/>
                </a:solidFill>
              </a:rPr>
              <a:t>css</a:t>
            </a:r>
            <a:r>
              <a:rPr lang="zh-CN" altLang="zh-CN" sz="1100" dirty="0">
                <a:solidFill>
                  <a:srgbClr val="595959"/>
                </a:solidFill>
              </a:rPr>
              <a:t>、</a:t>
            </a:r>
            <a:r>
              <a:rPr lang="en-US" altLang="zh-CN" sz="1100" dirty="0" err="1">
                <a:solidFill>
                  <a:srgbClr val="595959"/>
                </a:solidFill>
              </a:rPr>
              <a:t>js</a:t>
            </a:r>
            <a:r>
              <a:rPr lang="zh-CN" altLang="zh-CN" sz="1100" dirty="0">
                <a:solidFill>
                  <a:srgbClr val="595959"/>
                </a:solidFill>
              </a:rPr>
              <a:t>为前端基础，</a:t>
            </a:r>
            <a:r>
              <a:rPr lang="en-US" altLang="zh-CN" sz="1100" dirty="0">
                <a:solidFill>
                  <a:srgbClr val="595959"/>
                </a:solidFill>
              </a:rPr>
              <a:t>php</a:t>
            </a:r>
            <a:r>
              <a:rPr lang="zh-CN" altLang="zh-CN" sz="1100" dirty="0">
                <a:solidFill>
                  <a:srgbClr val="595959"/>
                </a:solidFill>
              </a:rPr>
              <a:t>框架</a:t>
            </a:r>
            <a:r>
              <a:rPr lang="en-US" altLang="zh-CN" sz="1100" dirty="0" err="1">
                <a:solidFill>
                  <a:srgbClr val="595959"/>
                </a:solidFill>
              </a:rPr>
              <a:t>mysql</a:t>
            </a:r>
            <a:r>
              <a:rPr lang="zh-CN" altLang="zh-CN" sz="1100" dirty="0">
                <a:solidFill>
                  <a:srgbClr val="595959"/>
                </a:solidFill>
              </a:rPr>
              <a:t>为后端基础来设计</a:t>
            </a:r>
            <a:r>
              <a:rPr lang="en-US" altLang="zh-CN" sz="1100" dirty="0">
                <a:solidFill>
                  <a:srgbClr val="595959"/>
                </a:solidFill>
              </a:rPr>
              <a:t>,</a:t>
            </a:r>
            <a:r>
              <a:rPr lang="zh-CN" altLang="zh-CN" sz="1100" dirty="0">
                <a:solidFill>
                  <a:srgbClr val="595959"/>
                </a:solidFill>
              </a:rPr>
              <a:t>采用软件工程思想相结合手段开发</a:t>
            </a:r>
            <a:r>
              <a:rPr lang="en-US" altLang="zh-CN" sz="1100" dirty="0">
                <a:solidFill>
                  <a:srgbClr val="595959"/>
                </a:solidFill>
              </a:rPr>
              <a:t>,</a:t>
            </a:r>
            <a:r>
              <a:rPr lang="zh-CN" altLang="zh-CN" sz="1100" dirty="0">
                <a:solidFill>
                  <a:srgbClr val="595959"/>
                </a:solidFill>
              </a:rPr>
              <a:t>结构紧凑操作简单</a:t>
            </a:r>
            <a:r>
              <a:rPr lang="en-US" altLang="zh-CN" sz="1100" dirty="0">
                <a:solidFill>
                  <a:srgbClr val="595959"/>
                </a:solidFill>
              </a:rPr>
              <a:t>,</a:t>
            </a:r>
            <a:endParaRPr lang="zh-CN" altLang="en-US" sz="1100" dirty="0">
              <a:solidFill>
                <a:srgbClr val="595959"/>
              </a:solidFill>
              <a:sym typeface="微软雅黑" pitchFamily="34" charset="-122"/>
            </a:endParaRPr>
          </a:p>
        </p:txBody>
      </p:sp>
      <p:sp>
        <p:nvSpPr>
          <p:cNvPr id="19" name="对角圆角矩形 18"/>
          <p:cNvSpPr/>
          <p:nvPr/>
        </p:nvSpPr>
        <p:spPr>
          <a:xfrm>
            <a:off x="5167485" y="1511136"/>
            <a:ext cx="1820689" cy="761982"/>
          </a:xfrm>
          <a:prstGeom prst="round2DiagRect">
            <a:avLst>
              <a:gd name="adj1" fmla="val 50000"/>
              <a:gd name="adj2" fmla="val 0"/>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68568" tIns="34284" rIns="68568" bIns="34284" rtlCol="0" anchor="ctr"/>
          <a:lstStyle/>
          <a:p>
            <a:pPr algn="ctr"/>
            <a:endParaRPr lang="zh-CN" altLang="en-US"/>
          </a:p>
        </p:txBody>
      </p:sp>
      <p:sp>
        <p:nvSpPr>
          <p:cNvPr id="23" name="矩形 22"/>
          <p:cNvSpPr>
            <a:spLocks noChangeArrowheads="1"/>
          </p:cNvSpPr>
          <p:nvPr/>
        </p:nvSpPr>
        <p:spPr bwMode="auto">
          <a:xfrm>
            <a:off x="5448012" y="1728801"/>
            <a:ext cx="1164633" cy="300062"/>
          </a:xfrm>
          <a:prstGeom prst="rect">
            <a:avLst/>
          </a:prstGeom>
          <a:noFill/>
          <a:ln w="9525">
            <a:noFill/>
            <a:miter lim="800000"/>
            <a:headEnd/>
            <a:tailEnd/>
          </a:ln>
        </p:spPr>
        <p:txBody>
          <a:bodyPr lIns="68559" tIns="34280" rIns="68559" bIns="34280">
            <a:spAutoFit/>
          </a:bodyPr>
          <a:lstStyle/>
          <a:p>
            <a:pPr algn="ctr"/>
            <a:r>
              <a:rPr lang="zh-CN" altLang="en-US" sz="1500" dirty="0">
                <a:solidFill>
                  <a:schemeClr val="bg1"/>
                </a:solidFill>
                <a:latin typeface="微软雅黑" pitchFamily="34" charset="-122"/>
                <a:ea typeface="微软雅黑" pitchFamily="34" charset="-122"/>
              </a:rPr>
              <a:t>操作可行性</a:t>
            </a:r>
            <a:endParaRPr lang="en-US" altLang="zh-CN" sz="1500" dirty="0">
              <a:solidFill>
                <a:schemeClr val="bg1"/>
              </a:solidFill>
              <a:latin typeface="微软雅黑" pitchFamily="34" charset="-122"/>
              <a:ea typeface="微软雅黑" pitchFamily="34" charset="-122"/>
            </a:endParaRPr>
          </a:p>
        </p:txBody>
      </p:sp>
      <p:sp>
        <p:nvSpPr>
          <p:cNvPr id="24" name="矩形 47"/>
          <p:cNvSpPr>
            <a:spLocks noChangeArrowheads="1"/>
          </p:cNvSpPr>
          <p:nvPr/>
        </p:nvSpPr>
        <p:spPr bwMode="auto">
          <a:xfrm>
            <a:off x="7107344" y="1508780"/>
            <a:ext cx="1612062" cy="458310"/>
          </a:xfrm>
          <a:prstGeom prst="rect">
            <a:avLst/>
          </a:prstGeom>
          <a:noFill/>
          <a:ln>
            <a:noFill/>
          </a:ln>
        </p:spPr>
        <p:txBody>
          <a:bodyPr wrap="square" lIns="68559" tIns="34280" rIns="68559" bIns="34280">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612" fontAlgn="auto">
              <a:lnSpc>
                <a:spcPct val="120000"/>
              </a:lnSpc>
              <a:spcBef>
                <a:spcPct val="0"/>
              </a:spcBef>
              <a:spcAft>
                <a:spcPts val="0"/>
              </a:spcAft>
              <a:buNone/>
              <a:defRPr/>
            </a:pPr>
            <a:r>
              <a:rPr lang="zh-CN" altLang="en-US" sz="1100" dirty="0">
                <a:solidFill>
                  <a:schemeClr val="tx1">
                    <a:lumMod val="65000"/>
                    <a:lumOff val="35000"/>
                  </a:schemeClr>
                </a:solidFill>
                <a:sym typeface="微软雅黑" pitchFamily="34" charset="-122"/>
              </a:rPr>
              <a:t>可进行基本的注册，登录，考试等操作</a:t>
            </a:r>
          </a:p>
        </p:txBody>
      </p:sp>
    </p:spTree>
    <p:extLst>
      <p:ext uri="{BB962C8B-B14F-4D97-AF65-F5344CB8AC3E}">
        <p14:creationId xmlns:p14="http://schemas.microsoft.com/office/powerpoint/2010/main" val="3368607718"/>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par>
                                <p:cTn id="18" presetID="14" presetClass="entr" presetSubtype="10" fill="hold" grpId="0" nodeType="withEffect">
                                  <p:stCondLst>
                                    <p:cond delay="75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400"/>
                                        <p:tgtEl>
                                          <p:spTgt spid="11"/>
                                        </p:tgtEl>
                                      </p:cBhvr>
                                    </p:animEffect>
                                  </p:childTnLst>
                                </p:cTn>
                              </p:par>
                              <p:par>
                                <p:cTn id="21" presetID="14" presetClass="entr" presetSubtype="1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400"/>
                                        <p:tgtEl>
                                          <p:spTgt spid="12"/>
                                        </p:tgtEl>
                                      </p:cBhvr>
                                    </p:animEffect>
                                  </p:childTnLst>
                                </p:cTn>
                              </p:par>
                            </p:childTnLst>
                          </p:cTn>
                        </p:par>
                        <p:par>
                          <p:cTn id="24" fill="hold">
                            <p:stCondLst>
                              <p:cond delay="2150"/>
                            </p:stCondLst>
                            <p:childTnLst>
                              <p:par>
                                <p:cTn id="25" presetID="14" presetClass="entr" presetSubtype="1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grpId="0" nodeType="withEffect">
                                  <p:stCondLst>
                                    <p:cond delay="75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400"/>
                                        <p:tgtEl>
                                          <p:spTgt spid="14"/>
                                        </p:tgtEl>
                                      </p:cBhvr>
                                    </p:animEffect>
                                  </p:childTnLst>
                                </p:cTn>
                              </p:par>
                              <p:par>
                                <p:cTn id="31" presetID="14" presetClass="entr" presetSubtype="10" fill="hold" grpId="0" nodeType="withEffect">
                                  <p:stCondLst>
                                    <p:cond delay="750"/>
                                  </p:stCondLst>
                                  <p:childTnLst>
                                    <p:set>
                                      <p:cBhvr>
                                        <p:cTn id="32" dur="1" fill="hold">
                                          <p:stCondLst>
                                            <p:cond delay="0"/>
                                          </p:stCondLst>
                                        </p:cTn>
                                        <p:tgtEl>
                                          <p:spTgt spid="15"/>
                                        </p:tgtEl>
                                        <p:attrNameLst>
                                          <p:attrName>style.visibility</p:attrName>
                                        </p:attrNameLst>
                                      </p:cBhvr>
                                      <p:to>
                                        <p:strVal val="visible"/>
                                      </p:to>
                                    </p:set>
                                    <p:animEffect transition="in" filter="randombar(horizontal)">
                                      <p:cBhvr>
                                        <p:cTn id="33" dur="400"/>
                                        <p:tgtEl>
                                          <p:spTgt spid="15"/>
                                        </p:tgtEl>
                                      </p:cBhvr>
                                    </p:animEffect>
                                  </p:childTnLst>
                                </p:cTn>
                              </p:par>
                            </p:childTnLst>
                          </p:cTn>
                        </p:par>
                        <p:par>
                          <p:cTn id="34" fill="hold">
                            <p:stCondLst>
                              <p:cond delay="3300"/>
                            </p:stCondLst>
                            <p:childTnLst>
                              <p:par>
                                <p:cTn id="35" presetID="14" presetClass="entr" presetSubtype="1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grpId="0" nodeType="withEffect">
                                  <p:stCondLst>
                                    <p:cond delay="750"/>
                                  </p:stCondLst>
                                  <p:childTnLst>
                                    <p:set>
                                      <p:cBhvr>
                                        <p:cTn id="39" dur="1" fill="hold">
                                          <p:stCondLst>
                                            <p:cond delay="0"/>
                                          </p:stCondLst>
                                        </p:cTn>
                                        <p:tgtEl>
                                          <p:spTgt spid="17"/>
                                        </p:tgtEl>
                                        <p:attrNameLst>
                                          <p:attrName>style.visibility</p:attrName>
                                        </p:attrNameLst>
                                      </p:cBhvr>
                                      <p:to>
                                        <p:strVal val="visible"/>
                                      </p:to>
                                    </p:set>
                                    <p:animEffect transition="in" filter="randombar(horizontal)">
                                      <p:cBhvr>
                                        <p:cTn id="40" dur="400"/>
                                        <p:tgtEl>
                                          <p:spTgt spid="17"/>
                                        </p:tgtEl>
                                      </p:cBhvr>
                                    </p:animEffect>
                                  </p:childTnLst>
                                </p:cTn>
                              </p:par>
                              <p:par>
                                <p:cTn id="41" presetID="14" presetClass="entr" presetSubtype="10" fill="hold" grpId="0" nodeType="withEffect">
                                  <p:stCondLst>
                                    <p:cond delay="750"/>
                                  </p:stCondLst>
                                  <p:childTnLst>
                                    <p:set>
                                      <p:cBhvr>
                                        <p:cTn id="42" dur="1" fill="hold">
                                          <p:stCondLst>
                                            <p:cond delay="0"/>
                                          </p:stCondLst>
                                        </p:cTn>
                                        <p:tgtEl>
                                          <p:spTgt spid="18"/>
                                        </p:tgtEl>
                                        <p:attrNameLst>
                                          <p:attrName>style.visibility</p:attrName>
                                        </p:attrNameLst>
                                      </p:cBhvr>
                                      <p:to>
                                        <p:strVal val="visible"/>
                                      </p:to>
                                    </p:set>
                                    <p:animEffect transition="in" filter="randombar(horizontal)">
                                      <p:cBhvr>
                                        <p:cTn id="43" dur="400"/>
                                        <p:tgtEl>
                                          <p:spTgt spid="18"/>
                                        </p:tgtEl>
                                      </p:cBhvr>
                                    </p:animEffect>
                                  </p:childTnLst>
                                </p:cTn>
                              </p:par>
                            </p:childTnLst>
                          </p:cTn>
                        </p:par>
                        <p:par>
                          <p:cTn id="44" fill="hold">
                            <p:stCondLst>
                              <p:cond delay="4450"/>
                            </p:stCondLst>
                            <p:childTnLst>
                              <p:par>
                                <p:cTn id="45" presetID="14" presetClass="entr" presetSubtype="1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randombar(horizontal)">
                                      <p:cBhvr>
                                        <p:cTn id="47" dur="500"/>
                                        <p:tgtEl>
                                          <p:spTgt spid="19"/>
                                        </p:tgtEl>
                                      </p:cBhvr>
                                    </p:animEffect>
                                  </p:childTnLst>
                                </p:cTn>
                              </p:par>
                              <p:par>
                                <p:cTn id="48" presetID="14" presetClass="entr" presetSubtype="10" fill="hold" grpId="0" nodeType="withEffect">
                                  <p:stCondLst>
                                    <p:cond delay="750"/>
                                  </p:stCondLst>
                                  <p:childTnLst>
                                    <p:set>
                                      <p:cBhvr>
                                        <p:cTn id="49" dur="1" fill="hold">
                                          <p:stCondLst>
                                            <p:cond delay="0"/>
                                          </p:stCondLst>
                                        </p:cTn>
                                        <p:tgtEl>
                                          <p:spTgt spid="23"/>
                                        </p:tgtEl>
                                        <p:attrNameLst>
                                          <p:attrName>style.visibility</p:attrName>
                                        </p:attrNameLst>
                                      </p:cBhvr>
                                      <p:to>
                                        <p:strVal val="visible"/>
                                      </p:to>
                                    </p:set>
                                    <p:animEffect transition="in" filter="randombar(horizontal)">
                                      <p:cBhvr>
                                        <p:cTn id="50" dur="400"/>
                                        <p:tgtEl>
                                          <p:spTgt spid="23"/>
                                        </p:tgtEl>
                                      </p:cBhvr>
                                    </p:animEffect>
                                  </p:childTnLst>
                                </p:cTn>
                              </p:par>
                              <p:par>
                                <p:cTn id="51" presetID="14" presetClass="entr" presetSubtype="10" fill="hold" grpId="0" nodeType="withEffect">
                                  <p:stCondLst>
                                    <p:cond delay="750"/>
                                  </p:stCondLst>
                                  <p:childTnLst>
                                    <p:set>
                                      <p:cBhvr>
                                        <p:cTn id="52" dur="1" fill="hold">
                                          <p:stCondLst>
                                            <p:cond delay="0"/>
                                          </p:stCondLst>
                                        </p:cTn>
                                        <p:tgtEl>
                                          <p:spTgt spid="24"/>
                                        </p:tgtEl>
                                        <p:attrNameLst>
                                          <p:attrName>style.visibility</p:attrName>
                                        </p:attrNameLst>
                                      </p:cBhvr>
                                      <p:to>
                                        <p:strVal val="visible"/>
                                      </p:to>
                                    </p:set>
                                    <p:animEffect transition="in" filter="randombar(horizontal)">
                                      <p:cBhvr>
                                        <p:cTn id="53"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p:bldP spid="13" grpId="0" animBg="1"/>
      <p:bldP spid="14" grpId="0"/>
      <p:bldP spid="15" grpId="0"/>
      <p:bldP spid="16" grpId="0" animBg="1"/>
      <p:bldP spid="17" grpId="0"/>
      <p:bldP spid="18" grpId="0"/>
      <p:bldP spid="19" grpId="0" animBg="1"/>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78662" y="1261282"/>
            <a:ext cx="2737933" cy="2547978"/>
          </a:xfrm>
          <a:prstGeom prst="rect">
            <a:avLst/>
          </a:prstGeom>
        </p:spPr>
      </p:pic>
      <p:sp>
        <p:nvSpPr>
          <p:cNvPr id="2" name="椭圆 1"/>
          <p:cNvSpPr/>
          <p:nvPr/>
        </p:nvSpPr>
        <p:spPr>
          <a:xfrm>
            <a:off x="1963060" y="1702186"/>
            <a:ext cx="1802130" cy="1802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latin typeface="Impact" panose="020B0806030902050204" pitchFamily="34" charset="0"/>
                <a:cs typeface="+mn-ea"/>
                <a:sym typeface="+mn-lt"/>
              </a:rPr>
              <a:t>02</a:t>
            </a:r>
            <a:endParaRPr lang="zh-CN" altLang="en-US" sz="6600" dirty="0">
              <a:latin typeface="Impact" panose="020B0806030902050204" pitchFamily="34" charset="0"/>
              <a:cs typeface="+mn-ea"/>
              <a:sym typeface="+mn-lt"/>
            </a:endParaRPr>
          </a:p>
        </p:txBody>
      </p:sp>
      <p:grpSp>
        <p:nvGrpSpPr>
          <p:cNvPr id="12" name="组合 11">
            <a:extLst>
              <a:ext uri="{FF2B5EF4-FFF2-40B4-BE49-F238E27FC236}">
                <a16:creationId xmlns:a16="http://schemas.microsoft.com/office/drawing/2014/main" id="{50176DCB-6299-4CAD-924D-DBFE7AAC2F82}"/>
              </a:ext>
            </a:extLst>
          </p:cNvPr>
          <p:cNvGrpSpPr/>
          <p:nvPr/>
        </p:nvGrpSpPr>
        <p:grpSpPr>
          <a:xfrm>
            <a:off x="4037557" y="1702186"/>
            <a:ext cx="2416046" cy="1431817"/>
            <a:chOff x="5235445" y="2503043"/>
            <a:chExt cx="3222139" cy="1909532"/>
          </a:xfrm>
        </p:grpSpPr>
        <p:sp>
          <p:nvSpPr>
            <p:cNvPr id="13" name="矩形 12">
              <a:extLst>
                <a:ext uri="{FF2B5EF4-FFF2-40B4-BE49-F238E27FC236}">
                  <a16:creationId xmlns:a16="http://schemas.microsoft.com/office/drawing/2014/main" id="{F1537E88-ED05-4106-A01A-070727A77302}"/>
                </a:ext>
              </a:extLst>
            </p:cNvPr>
            <p:cNvSpPr/>
            <p:nvPr/>
          </p:nvSpPr>
          <p:spPr>
            <a:xfrm>
              <a:off x="5235445" y="2503043"/>
              <a:ext cx="3222139" cy="861804"/>
            </a:xfrm>
            <a:prstGeom prst="rect">
              <a:avLst/>
            </a:prstGeom>
          </p:spPr>
          <p:txBody>
            <a:bodyPr wrap="none">
              <a:spAutoFit/>
            </a:bodyPr>
            <a:lstStyle/>
            <a:p>
              <a:r>
                <a:rPr kumimoji="1" lang="zh-CN" altLang="en-US" sz="3599" b="1" dirty="0">
                  <a:solidFill>
                    <a:schemeClr val="tx1">
                      <a:lumMod val="75000"/>
                      <a:lumOff val="25000"/>
                    </a:schemeClr>
                  </a:solidFill>
                  <a:cs typeface="+mn-ea"/>
                  <a:sym typeface="+mn-lt"/>
                </a:rPr>
                <a:t>总 体 设 计</a:t>
              </a:r>
            </a:p>
          </p:txBody>
        </p:sp>
        <p:sp>
          <p:nvSpPr>
            <p:cNvPr id="14" name="矩形 13">
              <a:extLst>
                <a:ext uri="{FF2B5EF4-FFF2-40B4-BE49-F238E27FC236}">
                  <a16:creationId xmlns:a16="http://schemas.microsoft.com/office/drawing/2014/main" id="{2D6AA50A-15AD-41EB-A410-FBE0D1E8F47C}"/>
                </a:ext>
              </a:extLst>
            </p:cNvPr>
            <p:cNvSpPr/>
            <p:nvPr/>
          </p:nvSpPr>
          <p:spPr>
            <a:xfrm>
              <a:off x="5667095" y="3952855"/>
              <a:ext cx="2358838" cy="459720"/>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400" dirty="0">
                  <a:solidFill>
                    <a:schemeClr val="tx1">
                      <a:lumMod val="75000"/>
                      <a:lumOff val="25000"/>
                    </a:schemeClr>
                  </a:solidFill>
                  <a:cs typeface="+mn-ea"/>
                  <a:sym typeface="+mn-lt"/>
                </a:rPr>
                <a:t>总 体 设 计</a:t>
              </a:r>
              <a:endParaRPr lang="en-US" altLang="zh-CN" sz="1400" dirty="0">
                <a:solidFill>
                  <a:schemeClr val="tx1">
                    <a:lumMod val="75000"/>
                    <a:lumOff val="25000"/>
                  </a:schemeClr>
                </a:solidFill>
                <a:cs typeface="+mn-ea"/>
                <a:sym typeface="+mn-lt"/>
              </a:endParaRPr>
            </a:p>
          </p:txBody>
        </p:sp>
      </p:grpSp>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r="46831" b="35547"/>
          <a:stretch/>
        </p:blipFill>
        <p:spPr>
          <a:xfrm>
            <a:off x="6837634" y="1362882"/>
            <a:ext cx="2306366" cy="3780618"/>
          </a:xfrm>
          <a:prstGeom prst="rect">
            <a:avLst/>
          </a:prstGeom>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r="46831" b="35547"/>
          <a:stretch/>
        </p:blipFill>
        <p:spPr>
          <a:xfrm rot="10800000">
            <a:off x="2426" y="0"/>
            <a:ext cx="2306366" cy="3780618"/>
          </a:xfrm>
          <a:prstGeom prst="rect">
            <a:avLst/>
          </a:prstGeom>
        </p:spPr>
      </p:pic>
    </p:spTree>
    <p:extLst>
      <p:ext uri="{BB962C8B-B14F-4D97-AF65-F5344CB8AC3E}">
        <p14:creationId xmlns:p14="http://schemas.microsoft.com/office/powerpoint/2010/main" val="1048905491"/>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E9BB0E5B-E5F4-4490-B3C7-C915B81DF5B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zh-CN" altLang="en-US" sz="2000" dirty="0">
                <a:solidFill>
                  <a:schemeClr val="tx1">
                    <a:lumMod val="75000"/>
                    <a:lumOff val="25000"/>
                  </a:schemeClr>
                </a:solidFill>
                <a:cs typeface="+mn-ea"/>
                <a:sym typeface="+mn-lt"/>
              </a:rPr>
              <a:t>总 体 设 计 图</a:t>
            </a:r>
          </a:p>
        </p:txBody>
      </p:sp>
      <p:sp>
        <p:nvSpPr>
          <p:cNvPr id="21" name="TextBox 8">
            <a:extLst>
              <a:ext uri="{FF2B5EF4-FFF2-40B4-BE49-F238E27FC236}">
                <a16:creationId xmlns:a16="http://schemas.microsoft.com/office/drawing/2014/main" id="{339CB027-AF32-4B03-BE15-1DD5E6EA2AE6}"/>
              </a:ext>
            </a:extLst>
          </p:cNvPr>
          <p:cNvSpPr txBox="1">
            <a:spLocks noChangeArrowheads="1"/>
          </p:cNvSpPr>
          <p:nvPr/>
        </p:nvSpPr>
        <p:spPr bwMode="auto">
          <a:xfrm>
            <a:off x="903429" y="552288"/>
            <a:ext cx="2440927" cy="16158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r>
              <a:rPr lang="en-US" altLang="zh-CN" sz="1050" dirty="0"/>
              <a:t>Total body set meter</a:t>
            </a:r>
            <a:endParaRPr lang="zh-CN" altLang="en-US" sz="1050" dirty="0">
              <a:solidFill>
                <a:schemeClr val="tx1">
                  <a:lumMod val="75000"/>
                  <a:lumOff val="25000"/>
                </a:schemeClr>
              </a:solidFill>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网chenying0907出品 6"/>
          <p:cNvSpPr>
            <a:spLocks noEditPoints="1"/>
          </p:cNvSpPr>
          <p:nvPr/>
        </p:nvSpPr>
        <p:spPr bwMode="auto">
          <a:xfrm>
            <a:off x="723485" y="2422192"/>
            <a:ext cx="1195992" cy="1195992"/>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013" dirty="0">
              <a:solidFill>
                <a:schemeClr val="tx2"/>
              </a:solidFill>
              <a:latin typeface="微软雅黑" panose="020B0503020204020204" pitchFamily="34" charset="-122"/>
              <a:ea typeface="微软雅黑" panose="020B0503020204020204" pitchFamily="34" charset="-122"/>
            </a:endParaRPr>
          </a:p>
        </p:txBody>
      </p:sp>
      <p:sp>
        <p:nvSpPr>
          <p:cNvPr id="7" name="淘宝网chenying0907出品 7"/>
          <p:cNvSpPr>
            <a:spLocks noEditPoints="1"/>
          </p:cNvSpPr>
          <p:nvPr/>
        </p:nvSpPr>
        <p:spPr bwMode="auto">
          <a:xfrm>
            <a:off x="1919476" y="2031815"/>
            <a:ext cx="1195992" cy="1195992"/>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013" dirty="0">
              <a:solidFill>
                <a:schemeClr val="tx2"/>
              </a:solidFill>
              <a:latin typeface="微软雅黑" panose="020B0503020204020204" pitchFamily="34" charset="-122"/>
              <a:ea typeface="微软雅黑" panose="020B0503020204020204" pitchFamily="34" charset="-122"/>
            </a:endParaRPr>
          </a:p>
        </p:txBody>
      </p:sp>
      <p:sp>
        <p:nvSpPr>
          <p:cNvPr id="8" name="淘宝网chenying0907出品 8"/>
          <p:cNvSpPr>
            <a:spLocks noEditPoints="1"/>
          </p:cNvSpPr>
          <p:nvPr/>
        </p:nvSpPr>
        <p:spPr bwMode="auto">
          <a:xfrm>
            <a:off x="1705288" y="3227806"/>
            <a:ext cx="969486" cy="969486"/>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013" dirty="0">
              <a:solidFill>
                <a:schemeClr val="tx2"/>
              </a:solidFill>
              <a:latin typeface="微软雅黑" panose="020B0503020204020204" pitchFamily="34" charset="-122"/>
              <a:ea typeface="微软雅黑" panose="020B0503020204020204" pitchFamily="34" charset="-122"/>
            </a:endParaRPr>
          </a:p>
        </p:txBody>
      </p:sp>
      <p:sp>
        <p:nvSpPr>
          <p:cNvPr id="9" name="淘宝网chenying0907出品 9"/>
          <p:cNvSpPr>
            <a:spLocks noEditPoints="1"/>
          </p:cNvSpPr>
          <p:nvPr/>
        </p:nvSpPr>
        <p:spPr bwMode="auto">
          <a:xfrm>
            <a:off x="1194281" y="1452706"/>
            <a:ext cx="969486" cy="969486"/>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013" dirty="0">
              <a:solidFill>
                <a:schemeClr val="tx2"/>
              </a:solidFill>
              <a:latin typeface="微软雅黑" panose="020B0503020204020204" pitchFamily="34" charset="-122"/>
              <a:ea typeface="微软雅黑" panose="020B0503020204020204" pitchFamily="34" charset="-122"/>
            </a:endParaRPr>
          </a:p>
        </p:txBody>
      </p:sp>
      <p:sp>
        <p:nvSpPr>
          <p:cNvPr id="10" name="淘宝网chenying0907出品 10"/>
          <p:cNvSpPr>
            <a:spLocks noEditPoints="1"/>
          </p:cNvSpPr>
          <p:nvPr/>
        </p:nvSpPr>
        <p:spPr bwMode="auto">
          <a:xfrm>
            <a:off x="2163768" y="1326361"/>
            <a:ext cx="666521" cy="666521"/>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dirty="0">
              <a:solidFill>
                <a:schemeClr val="tx2"/>
              </a:solidFill>
              <a:latin typeface="微软雅黑" panose="020B0503020204020204" pitchFamily="34" charset="-122"/>
              <a:ea typeface="微软雅黑" panose="020B0503020204020204" pitchFamily="34" charset="-122"/>
            </a:endParaRPr>
          </a:p>
        </p:txBody>
      </p:sp>
      <p:sp>
        <p:nvSpPr>
          <p:cNvPr id="11" name="淘宝网chenying0907出品 11"/>
          <p:cNvSpPr>
            <a:spLocks noEditPoints="1"/>
          </p:cNvSpPr>
          <p:nvPr/>
        </p:nvSpPr>
        <p:spPr bwMode="auto">
          <a:xfrm>
            <a:off x="1253836" y="3695144"/>
            <a:ext cx="425188" cy="425188"/>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013" dirty="0">
              <a:solidFill>
                <a:schemeClr val="tx2"/>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07D8F051-B8A5-483B-BB0E-756DB32614A2}"/>
              </a:ext>
            </a:extLst>
          </p:cNvPr>
          <p:cNvSpPr>
            <a:spLocks noChangeArrowheads="1"/>
          </p:cNvSpPr>
          <p:nvPr/>
        </p:nvSpPr>
        <p:spPr bwMode="auto">
          <a:xfrm>
            <a:off x="3538935" y="1151653"/>
            <a:ext cx="85205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D3D6DEC9-6620-4BFB-8E93-A9D637B5204C}"/>
              </a:ext>
            </a:extLst>
          </p:cNvPr>
          <p:cNvGraphicFramePr>
            <a:graphicFrameLocks noChangeAspect="1"/>
          </p:cNvGraphicFramePr>
          <p:nvPr>
            <p:extLst>
              <p:ext uri="{D42A27DB-BD31-4B8C-83A1-F6EECF244321}">
                <p14:modId xmlns:p14="http://schemas.microsoft.com/office/powerpoint/2010/main" val="3169587438"/>
              </p:ext>
            </p:extLst>
          </p:nvPr>
        </p:nvGraphicFramePr>
        <p:xfrm>
          <a:off x="3613472" y="1231398"/>
          <a:ext cx="4807043" cy="2796825"/>
        </p:xfrm>
        <a:graphic>
          <a:graphicData uri="http://schemas.openxmlformats.org/presentationml/2006/ole">
            <mc:AlternateContent xmlns:mc="http://schemas.openxmlformats.org/markup-compatibility/2006">
              <mc:Choice xmlns:v="urn:schemas-microsoft-com:vml" Requires="v">
                <p:oleObj spid="_x0000_s2064" name="Visio" r:id="rId4" imgW="7169212" imgH="4172015" progId="Visio.Drawing.15">
                  <p:embed/>
                </p:oleObj>
              </mc:Choice>
              <mc:Fallback>
                <p:oleObj name="Visio" r:id="rId4" imgW="7169212" imgH="41720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3472" y="1231398"/>
                        <a:ext cx="4807043" cy="2796825"/>
                      </a:xfrm>
                      <a:prstGeom prst="rect">
                        <a:avLst/>
                      </a:prstGeom>
                      <a:noFill/>
                    </p:spPr>
                  </p:pic>
                </p:oleObj>
              </mc:Fallback>
            </mc:AlternateContent>
          </a:graphicData>
        </a:graphic>
      </p:graphicFrame>
      <p:sp>
        <p:nvSpPr>
          <p:cNvPr id="5" name="文本框 4">
            <a:extLst>
              <a:ext uri="{FF2B5EF4-FFF2-40B4-BE49-F238E27FC236}">
                <a16:creationId xmlns:a16="http://schemas.microsoft.com/office/drawing/2014/main" id="{F94BBED1-11E6-4090-B5FA-10D7D8F254AE}"/>
              </a:ext>
            </a:extLst>
          </p:cNvPr>
          <p:cNvSpPr txBox="1"/>
          <p:nvPr/>
        </p:nvSpPr>
        <p:spPr>
          <a:xfrm>
            <a:off x="4887883" y="4330931"/>
            <a:ext cx="3042458" cy="300082"/>
          </a:xfrm>
          <a:prstGeom prst="rect">
            <a:avLst/>
          </a:prstGeom>
          <a:noFill/>
        </p:spPr>
        <p:txBody>
          <a:bodyPr wrap="square" rtlCol="0">
            <a:spAutoFit/>
          </a:bodyPr>
          <a:lstStyle/>
          <a:p>
            <a:r>
              <a:rPr lang="zh-CN" altLang="en-US" dirty="0"/>
              <a:t>图</a:t>
            </a:r>
            <a:r>
              <a:rPr lang="en-US" altLang="zh-CN" dirty="0"/>
              <a:t>1 </a:t>
            </a:r>
            <a:r>
              <a:rPr lang="zh-CN" altLang="en-US" dirty="0"/>
              <a:t>考试系统总体设计图</a:t>
            </a:r>
          </a:p>
        </p:txBody>
      </p:sp>
    </p:spTree>
    <p:extLst>
      <p:ext uri="{BB962C8B-B14F-4D97-AF65-F5344CB8AC3E}">
        <p14:creationId xmlns:p14="http://schemas.microsoft.com/office/powerpoint/2010/main" val="3826260990"/>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par>
                          <p:cTn id="38" fill="hold">
                            <p:stCondLst>
                              <p:cond delay="500"/>
                            </p:stCondLst>
                            <p:childTnLst>
                              <p:par>
                                <p:cTn id="39" presetID="6" presetClass="entr" presetSubtype="16"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circle(in)">
                                      <p:cBhvr>
                                        <p:cTn id="4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1478662" y="1261282"/>
            <a:ext cx="2737933" cy="2547978"/>
          </a:xfrm>
          <a:prstGeom prst="rect">
            <a:avLst/>
          </a:prstGeom>
        </p:spPr>
      </p:pic>
      <p:sp>
        <p:nvSpPr>
          <p:cNvPr id="2" name="椭圆 1"/>
          <p:cNvSpPr/>
          <p:nvPr/>
        </p:nvSpPr>
        <p:spPr>
          <a:xfrm>
            <a:off x="1963060" y="1702186"/>
            <a:ext cx="1802130" cy="1802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latin typeface="Impact" panose="020B0806030902050204" pitchFamily="34" charset="0"/>
                <a:cs typeface="+mn-ea"/>
                <a:sym typeface="+mn-lt"/>
              </a:rPr>
              <a:t>03</a:t>
            </a:r>
            <a:endParaRPr lang="zh-CN" altLang="en-US" sz="6600" dirty="0">
              <a:latin typeface="Impact" panose="020B0806030902050204" pitchFamily="34" charset="0"/>
              <a:cs typeface="+mn-ea"/>
              <a:sym typeface="+mn-lt"/>
            </a:endParaRPr>
          </a:p>
        </p:txBody>
      </p:sp>
      <p:grpSp>
        <p:nvGrpSpPr>
          <p:cNvPr id="12" name="组合 11"/>
          <p:cNvGrpSpPr/>
          <p:nvPr/>
        </p:nvGrpSpPr>
        <p:grpSpPr>
          <a:xfrm>
            <a:off x="4037557" y="1702186"/>
            <a:ext cx="3630208" cy="1682739"/>
            <a:chOff x="5235445" y="2503043"/>
            <a:chExt cx="4841396" cy="2244173"/>
          </a:xfrm>
        </p:grpSpPr>
        <p:sp>
          <p:nvSpPr>
            <p:cNvPr id="13" name="矩形 12"/>
            <p:cNvSpPr/>
            <p:nvPr/>
          </p:nvSpPr>
          <p:spPr>
            <a:xfrm>
              <a:off x="5235445" y="2503043"/>
              <a:ext cx="3222139" cy="861804"/>
            </a:xfrm>
            <a:prstGeom prst="rect">
              <a:avLst/>
            </a:prstGeom>
          </p:spPr>
          <p:txBody>
            <a:bodyPr wrap="none">
              <a:spAutoFit/>
            </a:bodyPr>
            <a:lstStyle/>
            <a:p>
              <a:r>
                <a:rPr kumimoji="1" lang="zh-CN" altLang="en-US" sz="3599" b="1" dirty="0">
                  <a:solidFill>
                    <a:schemeClr val="tx1">
                      <a:lumMod val="75000"/>
                      <a:lumOff val="25000"/>
                    </a:schemeClr>
                  </a:solidFill>
                  <a:cs typeface="+mn-ea"/>
                  <a:sym typeface="+mn-lt"/>
                </a:rPr>
                <a:t>需 求 分 析</a:t>
              </a:r>
            </a:p>
          </p:txBody>
        </p:sp>
        <p:sp>
          <p:nvSpPr>
            <p:cNvPr id="14" name="矩形 13"/>
            <p:cNvSpPr/>
            <p:nvPr/>
          </p:nvSpPr>
          <p:spPr>
            <a:xfrm>
              <a:off x="5243248" y="3364847"/>
              <a:ext cx="2358838" cy="459720"/>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400" dirty="0">
                  <a:solidFill>
                    <a:schemeClr val="tx1">
                      <a:lumMod val="75000"/>
                      <a:lumOff val="25000"/>
                    </a:schemeClr>
                  </a:solidFill>
                  <a:cs typeface="+mn-ea"/>
                  <a:sym typeface="+mn-lt"/>
                </a:rPr>
                <a:t>功 能 需 求</a:t>
              </a:r>
              <a:endParaRPr lang="en-US" altLang="zh-CN" sz="1400" dirty="0">
                <a:solidFill>
                  <a:schemeClr val="tx1">
                    <a:lumMod val="75000"/>
                    <a:lumOff val="25000"/>
                  </a:schemeClr>
                </a:solidFill>
                <a:cs typeface="+mn-ea"/>
                <a:sym typeface="+mn-lt"/>
              </a:endParaRPr>
            </a:p>
          </p:txBody>
        </p:sp>
        <p:sp>
          <p:nvSpPr>
            <p:cNvPr id="10" name="矩形 9"/>
            <p:cNvSpPr/>
            <p:nvPr/>
          </p:nvSpPr>
          <p:spPr>
            <a:xfrm>
              <a:off x="7718003" y="3364847"/>
              <a:ext cx="2358838" cy="459720"/>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400" dirty="0">
                  <a:solidFill>
                    <a:schemeClr val="tx1">
                      <a:lumMod val="75000"/>
                      <a:lumOff val="25000"/>
                    </a:schemeClr>
                  </a:solidFill>
                  <a:cs typeface="+mn-ea"/>
                  <a:sym typeface="+mn-lt"/>
                </a:rPr>
                <a:t>系 统 流 程 图</a:t>
              </a:r>
              <a:endParaRPr lang="en-US" altLang="zh-CN" sz="1400" dirty="0">
                <a:solidFill>
                  <a:schemeClr val="tx1">
                    <a:lumMod val="75000"/>
                    <a:lumOff val="25000"/>
                  </a:schemeClr>
                </a:solidFill>
                <a:cs typeface="+mn-ea"/>
                <a:sym typeface="+mn-lt"/>
              </a:endParaRPr>
            </a:p>
          </p:txBody>
        </p:sp>
        <p:sp>
          <p:nvSpPr>
            <p:cNvPr id="11" name="矩形 10"/>
            <p:cNvSpPr/>
            <p:nvPr/>
          </p:nvSpPr>
          <p:spPr>
            <a:xfrm>
              <a:off x="5243248" y="3800664"/>
              <a:ext cx="2358838" cy="459720"/>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400" dirty="0">
                  <a:solidFill>
                    <a:schemeClr val="tx1">
                      <a:lumMod val="75000"/>
                      <a:lumOff val="25000"/>
                    </a:schemeClr>
                  </a:solidFill>
                  <a:cs typeface="+mn-ea"/>
                  <a:sym typeface="+mn-lt"/>
                </a:rPr>
                <a:t>数 据 库 设 计</a:t>
              </a:r>
              <a:endParaRPr lang="en-US" altLang="zh-CN" sz="1400" dirty="0">
                <a:solidFill>
                  <a:schemeClr val="tx1">
                    <a:lumMod val="75000"/>
                    <a:lumOff val="25000"/>
                  </a:schemeClr>
                </a:solidFill>
                <a:cs typeface="+mn-ea"/>
                <a:sym typeface="+mn-lt"/>
              </a:endParaRPr>
            </a:p>
          </p:txBody>
        </p:sp>
        <p:sp>
          <p:nvSpPr>
            <p:cNvPr id="17" name="矩形 16"/>
            <p:cNvSpPr/>
            <p:nvPr/>
          </p:nvSpPr>
          <p:spPr>
            <a:xfrm>
              <a:off x="7718003" y="3800664"/>
              <a:ext cx="2358838" cy="459720"/>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400" dirty="0">
                  <a:solidFill>
                    <a:schemeClr val="tx1">
                      <a:lumMod val="75000"/>
                      <a:lumOff val="25000"/>
                    </a:schemeClr>
                  </a:solidFill>
                  <a:cs typeface="+mn-ea"/>
                  <a:sym typeface="+mn-lt"/>
                </a:rPr>
                <a:t>用  例  图</a:t>
              </a:r>
              <a:endParaRPr lang="en-US" altLang="zh-CN" sz="1400" dirty="0">
                <a:solidFill>
                  <a:schemeClr val="tx1">
                    <a:lumMod val="75000"/>
                    <a:lumOff val="25000"/>
                  </a:schemeClr>
                </a:solidFill>
                <a:cs typeface="+mn-ea"/>
                <a:sym typeface="+mn-lt"/>
              </a:endParaRPr>
            </a:p>
          </p:txBody>
        </p:sp>
        <p:sp>
          <p:nvSpPr>
            <p:cNvPr id="20" name="矩形 19"/>
            <p:cNvSpPr/>
            <p:nvPr/>
          </p:nvSpPr>
          <p:spPr>
            <a:xfrm>
              <a:off x="5243248" y="4287496"/>
              <a:ext cx="2358838" cy="459720"/>
            </a:xfrm>
            <a:prstGeom prst="rect">
              <a:avLst/>
            </a:prstGeom>
          </p:spPr>
          <p:txBody>
            <a:bodyPr wrap="square">
              <a:spAutoFit/>
            </a:bodyPr>
            <a:lstStyle/>
            <a:p>
              <a:pPr marL="285750" indent="-285750">
                <a:lnSpc>
                  <a:spcPct val="130000"/>
                </a:lnSpc>
                <a:buFont typeface="Wingdings" panose="05000000000000000000" pitchFamily="2" charset="2"/>
                <a:buChar char="ü"/>
              </a:pPr>
              <a:r>
                <a:rPr lang="en-US" altLang="zh-CN" sz="1400" dirty="0">
                  <a:solidFill>
                    <a:schemeClr val="tx1">
                      <a:lumMod val="75000"/>
                      <a:lumOff val="25000"/>
                    </a:schemeClr>
                  </a:solidFill>
                  <a:cs typeface="+mn-ea"/>
                  <a:sym typeface="+mn-lt"/>
                </a:rPr>
                <a:t>ER  </a:t>
              </a:r>
              <a:r>
                <a:rPr lang="zh-CN" altLang="en-US" sz="1400" dirty="0">
                  <a:solidFill>
                    <a:schemeClr val="tx1">
                      <a:lumMod val="75000"/>
                      <a:lumOff val="25000"/>
                    </a:schemeClr>
                  </a:solidFill>
                  <a:cs typeface="+mn-ea"/>
                  <a:sym typeface="+mn-lt"/>
                </a:rPr>
                <a:t>图</a:t>
              </a:r>
              <a:endParaRPr lang="en-US" altLang="zh-CN" sz="1400" dirty="0">
                <a:solidFill>
                  <a:schemeClr val="tx1">
                    <a:lumMod val="75000"/>
                    <a:lumOff val="25000"/>
                  </a:schemeClr>
                </a:solidFill>
                <a:cs typeface="+mn-ea"/>
                <a:sym typeface="+mn-lt"/>
              </a:endParaRPr>
            </a:p>
          </p:txBody>
        </p:sp>
        <p:sp>
          <p:nvSpPr>
            <p:cNvPr id="21" name="矩形 20"/>
            <p:cNvSpPr/>
            <p:nvPr/>
          </p:nvSpPr>
          <p:spPr>
            <a:xfrm>
              <a:off x="7718003" y="4287496"/>
              <a:ext cx="2358838" cy="459720"/>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400" dirty="0">
                  <a:solidFill>
                    <a:schemeClr val="tx1">
                      <a:lumMod val="75000"/>
                      <a:lumOff val="25000"/>
                    </a:schemeClr>
                  </a:solidFill>
                  <a:cs typeface="+mn-ea"/>
                  <a:sym typeface="+mn-lt"/>
                </a:rPr>
                <a:t>协  作  图</a:t>
              </a:r>
              <a:endParaRPr lang="en-US" altLang="zh-CN" sz="1400" dirty="0">
                <a:solidFill>
                  <a:schemeClr val="tx1">
                    <a:lumMod val="75000"/>
                    <a:lumOff val="25000"/>
                  </a:schemeClr>
                </a:solidFill>
                <a:cs typeface="+mn-ea"/>
                <a:sym typeface="+mn-lt"/>
              </a:endParaRPr>
            </a:p>
          </p:txBody>
        </p:sp>
      </p:grpSp>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r="46831" b="35547"/>
          <a:stretch>
            <a:fillRect/>
          </a:stretch>
        </p:blipFill>
        <p:spPr>
          <a:xfrm>
            <a:off x="6837634" y="1362882"/>
            <a:ext cx="2306366" cy="3780618"/>
          </a:xfrm>
          <a:prstGeom prst="rect">
            <a:avLst/>
          </a:prstGeom>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r="46831" b="35547"/>
          <a:stretch>
            <a:fillRect/>
          </a:stretch>
        </p:blipFill>
        <p:spPr>
          <a:xfrm rot="10800000">
            <a:off x="2426" y="0"/>
            <a:ext cx="2306366" cy="3780618"/>
          </a:xfrm>
          <a:prstGeom prst="rect">
            <a:avLst/>
          </a:prstGeom>
        </p:spPr>
      </p:pic>
      <p:sp>
        <p:nvSpPr>
          <p:cNvPr id="3" name="矩形 2">
            <a:extLst>
              <a:ext uri="{FF2B5EF4-FFF2-40B4-BE49-F238E27FC236}">
                <a16:creationId xmlns:a16="http://schemas.microsoft.com/office/drawing/2014/main" id="{DE0270ED-F35D-4AC0-AB94-93993BF36D11}"/>
              </a:ext>
            </a:extLst>
          </p:cNvPr>
          <p:cNvSpPr/>
          <p:nvPr/>
        </p:nvSpPr>
        <p:spPr>
          <a:xfrm>
            <a:off x="4037557" y="3339302"/>
            <a:ext cx="1768720" cy="344710"/>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400" dirty="0">
                <a:solidFill>
                  <a:schemeClr val="tx1">
                    <a:lumMod val="75000"/>
                    <a:lumOff val="25000"/>
                  </a:schemeClr>
                </a:solidFill>
                <a:cs typeface="+mn-ea"/>
                <a:sym typeface="+mn-lt"/>
              </a:rPr>
              <a:t>状  态</a:t>
            </a:r>
            <a:r>
              <a:rPr lang="en-US" altLang="zh-CN" sz="1400" dirty="0">
                <a:solidFill>
                  <a:schemeClr val="tx1">
                    <a:lumMod val="75000"/>
                    <a:lumOff val="25000"/>
                  </a:schemeClr>
                </a:solidFill>
                <a:cs typeface="+mn-ea"/>
                <a:sym typeface="+mn-lt"/>
              </a:rPr>
              <a:t>  </a:t>
            </a:r>
            <a:r>
              <a:rPr lang="zh-CN" altLang="en-US" sz="1400" dirty="0">
                <a:solidFill>
                  <a:schemeClr val="tx1">
                    <a:lumMod val="75000"/>
                    <a:lumOff val="25000"/>
                  </a:schemeClr>
                </a:solidFill>
                <a:cs typeface="+mn-ea"/>
                <a:sym typeface="+mn-lt"/>
              </a:rPr>
              <a:t>图</a:t>
            </a:r>
            <a:endParaRPr lang="en-US" altLang="zh-CN" sz="14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4" fill="hold" nodeType="after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E9BB0E5B-E5F4-4490-B3C7-C915B81DF5B6}"/>
              </a:ext>
            </a:extLst>
          </p:cNvPr>
          <p:cNvSpPr txBox="1">
            <a:spLocks noChangeArrowheads="1"/>
          </p:cNvSpPr>
          <p:nvPr/>
        </p:nvSpPr>
        <p:spPr bwMode="auto">
          <a:xfrm>
            <a:off x="914311" y="218104"/>
            <a:ext cx="24409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1" hangingPunct="1"/>
            <a:r>
              <a:rPr lang="zh-CN" altLang="en-US" sz="2000" dirty="0">
                <a:solidFill>
                  <a:schemeClr val="tx1">
                    <a:lumMod val="75000"/>
                    <a:lumOff val="25000"/>
                  </a:schemeClr>
                </a:solidFill>
                <a:cs typeface="+mn-ea"/>
                <a:sym typeface="+mn-lt"/>
              </a:rPr>
              <a:t>功 能 需 求</a:t>
            </a:r>
          </a:p>
        </p:txBody>
      </p:sp>
      <p:sp>
        <p:nvSpPr>
          <p:cNvPr id="21" name="TextBox 8">
            <a:extLst>
              <a:ext uri="{FF2B5EF4-FFF2-40B4-BE49-F238E27FC236}">
                <a16:creationId xmlns:a16="http://schemas.microsoft.com/office/drawing/2014/main" id="{339CB027-AF32-4B03-BE15-1DD5E6EA2AE6}"/>
              </a:ext>
            </a:extLst>
          </p:cNvPr>
          <p:cNvSpPr txBox="1">
            <a:spLocks noChangeArrowheads="1"/>
          </p:cNvSpPr>
          <p:nvPr/>
        </p:nvSpPr>
        <p:spPr bwMode="auto">
          <a:xfrm>
            <a:off x="903429" y="556135"/>
            <a:ext cx="2440927"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1" hangingPunct="1"/>
            <a:r>
              <a:rPr lang="en-US" altLang="zh-CN" sz="1000" b="0" i="0" dirty="0">
                <a:solidFill>
                  <a:srgbClr val="000000"/>
                </a:solidFill>
                <a:effectLst/>
              </a:rPr>
              <a:t>Requirement of energy requirement</a:t>
            </a:r>
            <a:endParaRPr lang="zh-CN" altLang="en-US" sz="1000" dirty="0">
              <a:solidFill>
                <a:schemeClr val="tx1">
                  <a:lumMod val="75000"/>
                  <a:lumOff val="25000"/>
                </a:schemeClr>
              </a:solidFill>
              <a:cs typeface="+mn-ea"/>
              <a:sym typeface="+mn-lt"/>
            </a:endParaRPr>
          </a:p>
        </p:txBody>
      </p:sp>
      <p:sp>
        <p:nvSpPr>
          <p:cNvPr id="2" name="椭圆 1"/>
          <p:cNvSpPr/>
          <p:nvPr/>
        </p:nvSpPr>
        <p:spPr>
          <a:xfrm>
            <a:off x="324150" y="315727"/>
            <a:ext cx="282343" cy="2823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2486" y="315727"/>
            <a:ext cx="282343" cy="282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14"/>
          <p:cNvGrpSpPr>
            <a:grpSpLocks/>
          </p:cNvGrpSpPr>
          <p:nvPr/>
        </p:nvGrpSpPr>
        <p:grpSpPr bwMode="auto">
          <a:xfrm>
            <a:off x="7891464" y="2874262"/>
            <a:ext cx="203200" cy="200087"/>
            <a:chOff x="0" y="0"/>
            <a:chExt cx="140" cy="139"/>
          </a:xfrm>
          <a:solidFill>
            <a:schemeClr val="bg1"/>
          </a:solidFill>
        </p:grpSpPr>
        <p:sp>
          <p:nvSpPr>
            <p:cNvPr id="19" name="Freeform 15"/>
            <p:cNvSpPr>
              <a:spLocks noEditPoints="1"/>
            </p:cNvSpPr>
            <p:nvPr/>
          </p:nvSpPr>
          <p:spPr bwMode="auto">
            <a:xfrm>
              <a:off x="0" y="0"/>
              <a:ext cx="140" cy="139"/>
            </a:xfrm>
            <a:custGeom>
              <a:avLst/>
              <a:gdLst>
                <a:gd name="T0" fmla="*/ 70 w 79"/>
                <a:gd name="T1" fmla="*/ 35 h 78"/>
                <a:gd name="T2" fmla="*/ 63 w 79"/>
                <a:gd name="T3" fmla="*/ 20 h 78"/>
                <a:gd name="T4" fmla="*/ 69 w 79"/>
                <a:gd name="T5" fmla="*/ 13 h 78"/>
                <a:gd name="T6" fmla="*/ 65 w 79"/>
                <a:gd name="T7" fmla="*/ 9 h 78"/>
                <a:gd name="T8" fmla="*/ 58 w 79"/>
                <a:gd name="T9" fmla="*/ 15 h 78"/>
                <a:gd name="T10" fmla="*/ 43 w 79"/>
                <a:gd name="T11" fmla="*/ 9 h 78"/>
                <a:gd name="T12" fmla="*/ 43 w 79"/>
                <a:gd name="T13" fmla="*/ 0 h 78"/>
                <a:gd name="T14" fmla="*/ 36 w 79"/>
                <a:gd name="T15" fmla="*/ 0 h 78"/>
                <a:gd name="T16" fmla="*/ 36 w 79"/>
                <a:gd name="T17" fmla="*/ 9 h 78"/>
                <a:gd name="T18" fmla="*/ 20 w 79"/>
                <a:gd name="T19" fmla="*/ 15 h 78"/>
                <a:gd name="T20" fmla="*/ 14 w 79"/>
                <a:gd name="T21" fmla="*/ 9 h 78"/>
                <a:gd name="T22" fmla="*/ 9 w 79"/>
                <a:gd name="T23" fmla="*/ 13 h 78"/>
                <a:gd name="T24" fmla="*/ 16 w 79"/>
                <a:gd name="T25" fmla="*/ 20 h 78"/>
                <a:gd name="T26" fmla="*/ 9 w 79"/>
                <a:gd name="T27" fmla="*/ 35 h 78"/>
                <a:gd name="T28" fmla="*/ 0 w 79"/>
                <a:gd name="T29" fmla="*/ 35 h 78"/>
                <a:gd name="T30" fmla="*/ 0 w 79"/>
                <a:gd name="T31" fmla="*/ 42 h 78"/>
                <a:gd name="T32" fmla="*/ 9 w 79"/>
                <a:gd name="T33" fmla="*/ 42 h 78"/>
                <a:gd name="T34" fmla="*/ 16 w 79"/>
                <a:gd name="T35" fmla="*/ 58 h 78"/>
                <a:gd name="T36" fmla="*/ 9 w 79"/>
                <a:gd name="T37" fmla="*/ 64 h 78"/>
                <a:gd name="T38" fmla="*/ 14 w 79"/>
                <a:gd name="T39" fmla="*/ 69 h 78"/>
                <a:gd name="T40" fmla="*/ 20 w 79"/>
                <a:gd name="T41" fmla="*/ 63 h 78"/>
                <a:gd name="T42" fmla="*/ 36 w 79"/>
                <a:gd name="T43" fmla="*/ 69 h 78"/>
                <a:gd name="T44" fmla="*/ 36 w 79"/>
                <a:gd name="T45" fmla="*/ 78 h 78"/>
                <a:gd name="T46" fmla="*/ 43 w 79"/>
                <a:gd name="T47" fmla="*/ 78 h 78"/>
                <a:gd name="T48" fmla="*/ 43 w 79"/>
                <a:gd name="T49" fmla="*/ 69 h 78"/>
                <a:gd name="T50" fmla="*/ 58 w 79"/>
                <a:gd name="T51" fmla="*/ 63 h 78"/>
                <a:gd name="T52" fmla="*/ 65 w 79"/>
                <a:gd name="T53" fmla="*/ 69 h 78"/>
                <a:gd name="T54" fmla="*/ 69 w 79"/>
                <a:gd name="T55" fmla="*/ 64 h 78"/>
                <a:gd name="T56" fmla="*/ 63 w 79"/>
                <a:gd name="T57" fmla="*/ 58 h 78"/>
                <a:gd name="T58" fmla="*/ 70 w 79"/>
                <a:gd name="T59" fmla="*/ 42 h 78"/>
                <a:gd name="T60" fmla="*/ 79 w 79"/>
                <a:gd name="T61" fmla="*/ 42 h 78"/>
                <a:gd name="T62" fmla="*/ 79 w 79"/>
                <a:gd name="T63" fmla="*/ 35 h 78"/>
                <a:gd name="T64" fmla="*/ 70 w 79"/>
                <a:gd name="T65" fmla="*/ 35 h 78"/>
                <a:gd name="T66" fmla="*/ 16 w 79"/>
                <a:gd name="T67" fmla="*/ 39 h 78"/>
                <a:gd name="T68" fmla="*/ 39 w 79"/>
                <a:gd name="T69" fmla="*/ 15 h 78"/>
                <a:gd name="T70" fmla="*/ 63 w 79"/>
                <a:gd name="T71" fmla="*/ 39 h 78"/>
                <a:gd name="T72" fmla="*/ 39 w 79"/>
                <a:gd name="T73" fmla="*/ 62 h 78"/>
                <a:gd name="T74" fmla="*/ 16 w 79"/>
                <a:gd name="T75"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8">
                  <a:moveTo>
                    <a:pt x="70" y="35"/>
                  </a:moveTo>
                  <a:cubicBezTo>
                    <a:pt x="69" y="30"/>
                    <a:pt x="67" y="24"/>
                    <a:pt x="63" y="20"/>
                  </a:cubicBezTo>
                  <a:cubicBezTo>
                    <a:pt x="69" y="13"/>
                    <a:pt x="69" y="13"/>
                    <a:pt x="69" y="13"/>
                  </a:cubicBezTo>
                  <a:cubicBezTo>
                    <a:pt x="65" y="9"/>
                    <a:pt x="65" y="9"/>
                    <a:pt x="65" y="9"/>
                  </a:cubicBezTo>
                  <a:cubicBezTo>
                    <a:pt x="58" y="15"/>
                    <a:pt x="58" y="15"/>
                    <a:pt x="58" y="15"/>
                  </a:cubicBezTo>
                  <a:cubicBezTo>
                    <a:pt x="54" y="12"/>
                    <a:pt x="49" y="9"/>
                    <a:pt x="43" y="9"/>
                  </a:cubicBezTo>
                  <a:cubicBezTo>
                    <a:pt x="43" y="0"/>
                    <a:pt x="43" y="0"/>
                    <a:pt x="43" y="0"/>
                  </a:cubicBezTo>
                  <a:cubicBezTo>
                    <a:pt x="36" y="0"/>
                    <a:pt x="36" y="0"/>
                    <a:pt x="36" y="0"/>
                  </a:cubicBezTo>
                  <a:cubicBezTo>
                    <a:pt x="36" y="9"/>
                    <a:pt x="36" y="9"/>
                    <a:pt x="36" y="9"/>
                  </a:cubicBezTo>
                  <a:cubicBezTo>
                    <a:pt x="30" y="9"/>
                    <a:pt x="25" y="12"/>
                    <a:pt x="20" y="15"/>
                  </a:cubicBezTo>
                  <a:cubicBezTo>
                    <a:pt x="14" y="9"/>
                    <a:pt x="14" y="9"/>
                    <a:pt x="14" y="9"/>
                  </a:cubicBezTo>
                  <a:cubicBezTo>
                    <a:pt x="9" y="13"/>
                    <a:pt x="9" y="13"/>
                    <a:pt x="9" y="13"/>
                  </a:cubicBezTo>
                  <a:cubicBezTo>
                    <a:pt x="16" y="20"/>
                    <a:pt x="16" y="20"/>
                    <a:pt x="16" y="20"/>
                  </a:cubicBezTo>
                  <a:cubicBezTo>
                    <a:pt x="12" y="24"/>
                    <a:pt x="10" y="30"/>
                    <a:pt x="9" y="35"/>
                  </a:cubicBezTo>
                  <a:cubicBezTo>
                    <a:pt x="0" y="35"/>
                    <a:pt x="0" y="35"/>
                    <a:pt x="0" y="35"/>
                  </a:cubicBezTo>
                  <a:cubicBezTo>
                    <a:pt x="0" y="42"/>
                    <a:pt x="0" y="42"/>
                    <a:pt x="0" y="42"/>
                  </a:cubicBezTo>
                  <a:cubicBezTo>
                    <a:pt x="9" y="42"/>
                    <a:pt x="9" y="42"/>
                    <a:pt x="9" y="42"/>
                  </a:cubicBezTo>
                  <a:cubicBezTo>
                    <a:pt x="10" y="48"/>
                    <a:pt x="12" y="53"/>
                    <a:pt x="16" y="58"/>
                  </a:cubicBezTo>
                  <a:cubicBezTo>
                    <a:pt x="9" y="64"/>
                    <a:pt x="9" y="64"/>
                    <a:pt x="9" y="64"/>
                  </a:cubicBezTo>
                  <a:cubicBezTo>
                    <a:pt x="14" y="69"/>
                    <a:pt x="14" y="69"/>
                    <a:pt x="14" y="69"/>
                  </a:cubicBezTo>
                  <a:cubicBezTo>
                    <a:pt x="20" y="63"/>
                    <a:pt x="20" y="63"/>
                    <a:pt x="20" y="63"/>
                  </a:cubicBezTo>
                  <a:cubicBezTo>
                    <a:pt x="25" y="66"/>
                    <a:pt x="30" y="68"/>
                    <a:pt x="36" y="69"/>
                  </a:cubicBezTo>
                  <a:cubicBezTo>
                    <a:pt x="36" y="78"/>
                    <a:pt x="36" y="78"/>
                    <a:pt x="36" y="78"/>
                  </a:cubicBezTo>
                  <a:cubicBezTo>
                    <a:pt x="43" y="78"/>
                    <a:pt x="43" y="78"/>
                    <a:pt x="43" y="78"/>
                  </a:cubicBezTo>
                  <a:cubicBezTo>
                    <a:pt x="43" y="69"/>
                    <a:pt x="43" y="69"/>
                    <a:pt x="43" y="69"/>
                  </a:cubicBezTo>
                  <a:cubicBezTo>
                    <a:pt x="49" y="68"/>
                    <a:pt x="54" y="66"/>
                    <a:pt x="58" y="63"/>
                  </a:cubicBezTo>
                  <a:cubicBezTo>
                    <a:pt x="65" y="69"/>
                    <a:pt x="65" y="69"/>
                    <a:pt x="65" y="69"/>
                  </a:cubicBezTo>
                  <a:cubicBezTo>
                    <a:pt x="69" y="64"/>
                    <a:pt x="69" y="64"/>
                    <a:pt x="69" y="64"/>
                  </a:cubicBezTo>
                  <a:cubicBezTo>
                    <a:pt x="63" y="58"/>
                    <a:pt x="63" y="58"/>
                    <a:pt x="63" y="58"/>
                  </a:cubicBezTo>
                  <a:cubicBezTo>
                    <a:pt x="67" y="53"/>
                    <a:pt x="69" y="48"/>
                    <a:pt x="70" y="42"/>
                  </a:cubicBezTo>
                  <a:cubicBezTo>
                    <a:pt x="79" y="42"/>
                    <a:pt x="79" y="42"/>
                    <a:pt x="79" y="42"/>
                  </a:cubicBezTo>
                  <a:cubicBezTo>
                    <a:pt x="79" y="35"/>
                    <a:pt x="79" y="35"/>
                    <a:pt x="79" y="35"/>
                  </a:cubicBezTo>
                  <a:lnTo>
                    <a:pt x="70" y="35"/>
                  </a:lnTo>
                  <a:close/>
                  <a:moveTo>
                    <a:pt x="16" y="39"/>
                  </a:moveTo>
                  <a:cubicBezTo>
                    <a:pt x="16" y="26"/>
                    <a:pt x="26" y="15"/>
                    <a:pt x="39" y="15"/>
                  </a:cubicBezTo>
                  <a:cubicBezTo>
                    <a:pt x="52" y="15"/>
                    <a:pt x="63" y="26"/>
                    <a:pt x="63" y="39"/>
                  </a:cubicBezTo>
                  <a:cubicBezTo>
                    <a:pt x="63" y="52"/>
                    <a:pt x="52" y="62"/>
                    <a:pt x="39" y="62"/>
                  </a:cubicBezTo>
                  <a:cubicBezTo>
                    <a:pt x="26" y="62"/>
                    <a:pt x="16" y="52"/>
                    <a:pt x="16"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23" name="Freeform 16"/>
            <p:cNvSpPr>
              <a:spLocks noEditPoints="1"/>
            </p:cNvSpPr>
            <p:nvPr/>
          </p:nvSpPr>
          <p:spPr bwMode="auto">
            <a:xfrm>
              <a:off x="50" y="50"/>
              <a:ext cx="41" cy="39"/>
            </a:xfrm>
            <a:custGeom>
              <a:avLst/>
              <a:gdLst>
                <a:gd name="T0" fmla="*/ 23 w 23"/>
                <a:gd name="T1" fmla="*/ 11 h 22"/>
                <a:gd name="T2" fmla="*/ 11 w 23"/>
                <a:gd name="T3" fmla="*/ 0 h 22"/>
                <a:gd name="T4" fmla="*/ 0 w 23"/>
                <a:gd name="T5" fmla="*/ 11 h 22"/>
                <a:gd name="T6" fmla="*/ 11 w 23"/>
                <a:gd name="T7" fmla="*/ 22 h 22"/>
                <a:gd name="T8" fmla="*/ 23 w 23"/>
                <a:gd name="T9" fmla="*/ 11 h 22"/>
                <a:gd name="T10" fmla="*/ 7 w 23"/>
                <a:gd name="T11" fmla="*/ 11 h 22"/>
                <a:gd name="T12" fmla="*/ 11 w 23"/>
                <a:gd name="T13" fmla="*/ 6 h 22"/>
                <a:gd name="T14" fmla="*/ 16 w 23"/>
                <a:gd name="T15" fmla="*/ 11 h 22"/>
                <a:gd name="T16" fmla="*/ 11 w 23"/>
                <a:gd name="T17" fmla="*/ 15 h 22"/>
                <a:gd name="T18" fmla="*/ 7 w 23"/>
                <a:gd name="T1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23" y="11"/>
                  </a:moveTo>
                  <a:cubicBezTo>
                    <a:pt x="23" y="5"/>
                    <a:pt x="18" y="0"/>
                    <a:pt x="11" y="0"/>
                  </a:cubicBezTo>
                  <a:cubicBezTo>
                    <a:pt x="5" y="0"/>
                    <a:pt x="0" y="5"/>
                    <a:pt x="0" y="11"/>
                  </a:cubicBezTo>
                  <a:cubicBezTo>
                    <a:pt x="0" y="17"/>
                    <a:pt x="5" y="22"/>
                    <a:pt x="11" y="22"/>
                  </a:cubicBezTo>
                  <a:cubicBezTo>
                    <a:pt x="18" y="22"/>
                    <a:pt x="23" y="17"/>
                    <a:pt x="23" y="11"/>
                  </a:cubicBezTo>
                  <a:close/>
                  <a:moveTo>
                    <a:pt x="7" y="11"/>
                  </a:moveTo>
                  <a:cubicBezTo>
                    <a:pt x="7" y="8"/>
                    <a:pt x="9" y="6"/>
                    <a:pt x="11" y="6"/>
                  </a:cubicBezTo>
                  <a:cubicBezTo>
                    <a:pt x="14" y="6"/>
                    <a:pt x="16" y="8"/>
                    <a:pt x="16" y="11"/>
                  </a:cubicBezTo>
                  <a:cubicBezTo>
                    <a:pt x="16" y="13"/>
                    <a:pt x="14" y="15"/>
                    <a:pt x="11" y="15"/>
                  </a:cubicBezTo>
                  <a:cubicBezTo>
                    <a:pt x="9" y="15"/>
                    <a:pt x="7" y="13"/>
                    <a:pt x="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grpSp>
        <p:nvGrpSpPr>
          <p:cNvPr id="28" name="Group 21"/>
          <p:cNvGrpSpPr>
            <a:grpSpLocks/>
          </p:cNvGrpSpPr>
          <p:nvPr/>
        </p:nvGrpSpPr>
        <p:grpSpPr bwMode="auto">
          <a:xfrm>
            <a:off x="6873876" y="2890142"/>
            <a:ext cx="174625" cy="168327"/>
            <a:chOff x="0" y="0"/>
            <a:chExt cx="141" cy="139"/>
          </a:xfrm>
        </p:grpSpPr>
        <p:sp>
          <p:nvSpPr>
            <p:cNvPr id="29" name="Freeform 22"/>
            <p:cNvSpPr>
              <a:spLocks noEditPoints="1"/>
            </p:cNvSpPr>
            <p:nvPr/>
          </p:nvSpPr>
          <p:spPr bwMode="auto">
            <a:xfrm>
              <a:off x="0" y="0"/>
              <a:ext cx="141" cy="139"/>
            </a:xfrm>
            <a:custGeom>
              <a:avLst/>
              <a:gdLst>
                <a:gd name="T0" fmla="*/ 128 w 141"/>
                <a:gd name="T1" fmla="*/ 101 h 139"/>
                <a:gd name="T2" fmla="*/ 37 w 141"/>
                <a:gd name="T3" fmla="*/ 101 h 139"/>
                <a:gd name="T4" fmla="*/ 37 w 141"/>
                <a:gd name="T5" fmla="*/ 11 h 139"/>
                <a:gd name="T6" fmla="*/ 68 w 141"/>
                <a:gd name="T7" fmla="*/ 11 h 139"/>
                <a:gd name="T8" fmla="*/ 68 w 141"/>
                <a:gd name="T9" fmla="*/ 0 h 139"/>
                <a:gd name="T10" fmla="*/ 25 w 141"/>
                <a:gd name="T11" fmla="*/ 0 h 139"/>
                <a:gd name="T12" fmla="*/ 25 w 141"/>
                <a:gd name="T13" fmla="*/ 25 h 139"/>
                <a:gd name="T14" fmla="*/ 0 w 141"/>
                <a:gd name="T15" fmla="*/ 25 h 139"/>
                <a:gd name="T16" fmla="*/ 0 w 141"/>
                <a:gd name="T17" fmla="*/ 139 h 139"/>
                <a:gd name="T18" fmla="*/ 114 w 141"/>
                <a:gd name="T19" fmla="*/ 139 h 139"/>
                <a:gd name="T20" fmla="*/ 114 w 141"/>
                <a:gd name="T21" fmla="*/ 114 h 139"/>
                <a:gd name="T22" fmla="*/ 141 w 141"/>
                <a:gd name="T23" fmla="*/ 114 h 139"/>
                <a:gd name="T24" fmla="*/ 141 w 141"/>
                <a:gd name="T25" fmla="*/ 71 h 139"/>
                <a:gd name="T26" fmla="*/ 128 w 141"/>
                <a:gd name="T27" fmla="*/ 71 h 139"/>
                <a:gd name="T28" fmla="*/ 128 w 141"/>
                <a:gd name="T29" fmla="*/ 101 h 139"/>
                <a:gd name="T30" fmla="*/ 103 w 141"/>
                <a:gd name="T31" fmla="*/ 126 h 139"/>
                <a:gd name="T32" fmla="*/ 12 w 141"/>
                <a:gd name="T33" fmla="*/ 126 h 139"/>
                <a:gd name="T34" fmla="*/ 12 w 141"/>
                <a:gd name="T35" fmla="*/ 37 h 139"/>
                <a:gd name="T36" fmla="*/ 25 w 141"/>
                <a:gd name="T37" fmla="*/ 37 h 139"/>
                <a:gd name="T38" fmla="*/ 25 w 141"/>
                <a:gd name="T39" fmla="*/ 114 h 139"/>
                <a:gd name="T40" fmla="*/ 103 w 141"/>
                <a:gd name="T41" fmla="*/ 114 h 139"/>
                <a:gd name="T42" fmla="*/ 103 w 141"/>
                <a:gd name="T4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 h="139">
                  <a:moveTo>
                    <a:pt x="128" y="101"/>
                  </a:moveTo>
                  <a:lnTo>
                    <a:pt x="37" y="101"/>
                  </a:lnTo>
                  <a:lnTo>
                    <a:pt x="37" y="11"/>
                  </a:lnTo>
                  <a:lnTo>
                    <a:pt x="68" y="11"/>
                  </a:lnTo>
                  <a:lnTo>
                    <a:pt x="68" y="0"/>
                  </a:lnTo>
                  <a:lnTo>
                    <a:pt x="25" y="0"/>
                  </a:lnTo>
                  <a:lnTo>
                    <a:pt x="25" y="25"/>
                  </a:lnTo>
                  <a:lnTo>
                    <a:pt x="0" y="25"/>
                  </a:lnTo>
                  <a:lnTo>
                    <a:pt x="0" y="139"/>
                  </a:lnTo>
                  <a:lnTo>
                    <a:pt x="114" y="139"/>
                  </a:lnTo>
                  <a:lnTo>
                    <a:pt x="114" y="114"/>
                  </a:lnTo>
                  <a:lnTo>
                    <a:pt x="141" y="114"/>
                  </a:lnTo>
                  <a:lnTo>
                    <a:pt x="141" y="71"/>
                  </a:lnTo>
                  <a:lnTo>
                    <a:pt x="128" y="71"/>
                  </a:lnTo>
                  <a:lnTo>
                    <a:pt x="128" y="101"/>
                  </a:lnTo>
                  <a:close/>
                  <a:moveTo>
                    <a:pt x="103" y="126"/>
                  </a:moveTo>
                  <a:lnTo>
                    <a:pt x="12" y="126"/>
                  </a:lnTo>
                  <a:lnTo>
                    <a:pt x="12" y="37"/>
                  </a:lnTo>
                  <a:lnTo>
                    <a:pt x="25" y="37"/>
                  </a:lnTo>
                  <a:lnTo>
                    <a:pt x="25" y="114"/>
                  </a:lnTo>
                  <a:lnTo>
                    <a:pt x="103" y="114"/>
                  </a:lnTo>
                  <a:lnTo>
                    <a:pt x="103"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30" name="Freeform 23"/>
            <p:cNvSpPr>
              <a:spLocks/>
            </p:cNvSpPr>
            <p:nvPr/>
          </p:nvSpPr>
          <p:spPr bwMode="auto">
            <a:xfrm>
              <a:off x="78" y="0"/>
              <a:ext cx="63" cy="61"/>
            </a:xfrm>
            <a:custGeom>
              <a:avLst/>
              <a:gdLst>
                <a:gd name="T0" fmla="*/ 11 w 63"/>
                <a:gd name="T1" fmla="*/ 0 h 61"/>
                <a:gd name="T2" fmla="*/ 11 w 63"/>
                <a:gd name="T3" fmla="*/ 11 h 61"/>
                <a:gd name="T4" fmla="*/ 41 w 63"/>
                <a:gd name="T5" fmla="*/ 11 h 61"/>
                <a:gd name="T6" fmla="*/ 0 w 63"/>
                <a:gd name="T7" fmla="*/ 52 h 61"/>
                <a:gd name="T8" fmla="*/ 9 w 63"/>
                <a:gd name="T9" fmla="*/ 61 h 61"/>
                <a:gd name="T10" fmla="*/ 50 w 63"/>
                <a:gd name="T11" fmla="*/ 20 h 61"/>
                <a:gd name="T12" fmla="*/ 50 w 63"/>
                <a:gd name="T13" fmla="*/ 50 h 61"/>
                <a:gd name="T14" fmla="*/ 63 w 63"/>
                <a:gd name="T15" fmla="*/ 50 h 61"/>
                <a:gd name="T16" fmla="*/ 63 w 63"/>
                <a:gd name="T17" fmla="*/ 0 h 61"/>
                <a:gd name="T18" fmla="*/ 11 w 63"/>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1">
                  <a:moveTo>
                    <a:pt x="11" y="0"/>
                  </a:moveTo>
                  <a:lnTo>
                    <a:pt x="11" y="11"/>
                  </a:lnTo>
                  <a:lnTo>
                    <a:pt x="41" y="11"/>
                  </a:lnTo>
                  <a:lnTo>
                    <a:pt x="0" y="52"/>
                  </a:lnTo>
                  <a:lnTo>
                    <a:pt x="9" y="61"/>
                  </a:lnTo>
                  <a:lnTo>
                    <a:pt x="50" y="20"/>
                  </a:lnTo>
                  <a:lnTo>
                    <a:pt x="50" y="50"/>
                  </a:lnTo>
                  <a:lnTo>
                    <a:pt x="63" y="50"/>
                  </a:lnTo>
                  <a:lnTo>
                    <a:pt x="63" y="0"/>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graphicFrame>
        <p:nvGraphicFramePr>
          <p:cNvPr id="3" name="表格 2">
            <a:extLst>
              <a:ext uri="{FF2B5EF4-FFF2-40B4-BE49-F238E27FC236}">
                <a16:creationId xmlns:a16="http://schemas.microsoft.com/office/drawing/2014/main" id="{0DFC79B3-CA91-4063-806D-C215B4D9CBB2}"/>
              </a:ext>
            </a:extLst>
          </p:cNvPr>
          <p:cNvGraphicFramePr>
            <a:graphicFrameLocks noGrp="1"/>
          </p:cNvGraphicFramePr>
          <p:nvPr>
            <p:extLst>
              <p:ext uri="{D42A27DB-BD31-4B8C-83A1-F6EECF244321}">
                <p14:modId xmlns:p14="http://schemas.microsoft.com/office/powerpoint/2010/main" val="3230942814"/>
              </p:ext>
            </p:extLst>
          </p:nvPr>
        </p:nvGraphicFramePr>
        <p:xfrm>
          <a:off x="1268366" y="1129978"/>
          <a:ext cx="6659384" cy="2363649"/>
        </p:xfrm>
        <a:graphic>
          <a:graphicData uri="http://schemas.openxmlformats.org/drawingml/2006/table">
            <a:tbl>
              <a:tblPr firstRow="1" firstCol="1" bandRow="1">
                <a:tableStyleId>{5C22544A-7EE6-4342-B048-85BDC9FD1C3A}</a:tableStyleId>
              </a:tblPr>
              <a:tblGrid>
                <a:gridCol w="2219274">
                  <a:extLst>
                    <a:ext uri="{9D8B030D-6E8A-4147-A177-3AD203B41FA5}">
                      <a16:colId xmlns:a16="http://schemas.microsoft.com/office/drawing/2014/main" val="1340518031"/>
                    </a:ext>
                  </a:extLst>
                </a:gridCol>
                <a:gridCol w="2220055">
                  <a:extLst>
                    <a:ext uri="{9D8B030D-6E8A-4147-A177-3AD203B41FA5}">
                      <a16:colId xmlns:a16="http://schemas.microsoft.com/office/drawing/2014/main" val="3053672580"/>
                    </a:ext>
                  </a:extLst>
                </a:gridCol>
                <a:gridCol w="2220055">
                  <a:extLst>
                    <a:ext uri="{9D8B030D-6E8A-4147-A177-3AD203B41FA5}">
                      <a16:colId xmlns:a16="http://schemas.microsoft.com/office/drawing/2014/main" val="1225697230"/>
                    </a:ext>
                  </a:extLst>
                </a:gridCol>
              </a:tblGrid>
              <a:tr h="214877">
                <a:tc>
                  <a:txBody>
                    <a:bodyPr/>
                    <a:lstStyle/>
                    <a:p>
                      <a:pPr algn="ctr"/>
                      <a:r>
                        <a:rPr lang="zh-CN" sz="1200">
                          <a:effectLst/>
                        </a:rPr>
                        <a:t>功能</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a:effectLst/>
                        </a:rPr>
                        <a:t>具体描述</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a:effectLst/>
                        </a:rPr>
                        <a:t>参与角色</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03989369"/>
                  </a:ext>
                </a:extLst>
              </a:tr>
              <a:tr h="429754">
                <a:tc>
                  <a:txBody>
                    <a:bodyPr/>
                    <a:lstStyle/>
                    <a:p>
                      <a:pPr algn="ctr"/>
                      <a:r>
                        <a:rPr lang="zh-CN" sz="1200">
                          <a:effectLst/>
                        </a:rPr>
                        <a:t>登录</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dirty="0">
                          <a:effectLst/>
                        </a:rPr>
                        <a:t>输入账号密码，登录系统</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a:effectLst/>
                        </a:rPr>
                        <a:t>考生，管理员</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41911409"/>
                  </a:ext>
                </a:extLst>
              </a:tr>
              <a:tr h="859509">
                <a:tc>
                  <a:txBody>
                    <a:bodyPr/>
                    <a:lstStyle/>
                    <a:p>
                      <a:pPr algn="ctr"/>
                      <a:r>
                        <a:rPr lang="zh-CN" sz="1200">
                          <a:effectLst/>
                        </a:rPr>
                        <a:t>在线考试</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dirty="0">
                          <a:effectLst/>
                        </a:rPr>
                        <a:t>根据考生选择的科目抽取试卷学生作答完毕或者考试时间结束后自动提交试卷</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dirty="0">
                          <a:effectLst/>
                        </a:rPr>
                        <a:t>考生</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76073325"/>
                  </a:ext>
                </a:extLst>
              </a:tr>
              <a:tr h="214877">
                <a:tc>
                  <a:txBody>
                    <a:bodyPr/>
                    <a:lstStyle/>
                    <a:p>
                      <a:pPr algn="ctr"/>
                      <a:r>
                        <a:rPr lang="zh-CN" sz="1200">
                          <a:effectLst/>
                        </a:rPr>
                        <a:t>试卷管理</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a:effectLst/>
                        </a:rPr>
                        <a:t>添加，删除，修改试卷</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a:effectLst/>
                        </a:rPr>
                        <a:t>管理员</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34435014"/>
                  </a:ext>
                </a:extLst>
              </a:tr>
              <a:tr h="644632">
                <a:tc>
                  <a:txBody>
                    <a:bodyPr/>
                    <a:lstStyle/>
                    <a:p>
                      <a:pPr algn="ctr"/>
                      <a:r>
                        <a:rPr lang="zh-CN" sz="1200">
                          <a:effectLst/>
                        </a:rPr>
                        <a:t>查询</a:t>
                      </a:r>
                      <a:endParaRPr lang="zh-CN" sz="11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dirty="0">
                          <a:effectLst/>
                        </a:rPr>
                        <a:t>考生可查看考试记录及成绩排名。管理员可查看考生信息</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dirty="0">
                          <a:effectLst/>
                        </a:rPr>
                        <a:t>考生，管理员</a:t>
                      </a:r>
                      <a:endParaRPr lang="zh-CN" sz="11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08431598"/>
                  </a:ext>
                </a:extLst>
              </a:tr>
            </a:tbl>
          </a:graphicData>
        </a:graphic>
      </p:graphicFrame>
      <p:sp>
        <p:nvSpPr>
          <p:cNvPr id="46" name="Rectangle 35">
            <a:extLst>
              <a:ext uri="{FF2B5EF4-FFF2-40B4-BE49-F238E27FC236}">
                <a16:creationId xmlns:a16="http://schemas.microsoft.com/office/drawing/2014/main" id="{814E2FDD-B7D7-40EB-AA1D-345A85DFD562}"/>
              </a:ext>
            </a:extLst>
          </p:cNvPr>
          <p:cNvSpPr>
            <a:spLocks noChangeArrowheads="1"/>
          </p:cNvSpPr>
          <p:nvPr/>
        </p:nvSpPr>
        <p:spPr bwMode="auto">
          <a:xfrm>
            <a:off x="1268366" y="3819480"/>
            <a:ext cx="4102405" cy="42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spAutoFit/>
          </a:bodyPr>
          <a:lstStyle/>
          <a:p>
            <a:r>
              <a:rPr lang="zh-CN" altLang="en-US" sz="1200" b="1" dirty="0">
                <a:solidFill>
                  <a:schemeClr val="tx1">
                    <a:lumMod val="75000"/>
                    <a:lumOff val="25000"/>
                  </a:schemeClr>
                </a:solidFill>
                <a:latin typeface="微软雅黑" pitchFamily="34" charset="-122"/>
                <a:ea typeface="微软雅黑" pitchFamily="34" charset="-122"/>
              </a:rPr>
              <a:t>01  </a:t>
            </a:r>
            <a:r>
              <a:rPr lang="zh-CN" altLang="zh-CN" dirty="0"/>
              <a:t>考生进行考试，查看历史考试记录及成绩和排名</a:t>
            </a:r>
            <a:endParaRPr lang="en-US" altLang="zh-CN" sz="1200" b="1" dirty="0">
              <a:solidFill>
                <a:schemeClr val="tx1">
                  <a:lumMod val="75000"/>
                  <a:lumOff val="25000"/>
                </a:schemeClr>
              </a:solidFill>
              <a:latin typeface="微软雅黑" pitchFamily="34" charset="-122"/>
              <a:ea typeface="微软雅黑" pitchFamily="34" charset="-122"/>
            </a:endParaRPr>
          </a:p>
          <a:p>
            <a:endParaRPr lang="zh-CN" altLang="en-US" sz="800" dirty="0">
              <a:solidFill>
                <a:schemeClr val="tx1">
                  <a:lumMod val="75000"/>
                  <a:lumOff val="25000"/>
                </a:schemeClr>
              </a:solidFill>
              <a:latin typeface="微软雅黑" pitchFamily="34" charset="-122"/>
              <a:ea typeface="微软雅黑" pitchFamily="34" charset="-122"/>
            </a:endParaRPr>
          </a:p>
        </p:txBody>
      </p:sp>
      <p:sp>
        <p:nvSpPr>
          <p:cNvPr id="47" name="Rectangle 35">
            <a:extLst>
              <a:ext uri="{FF2B5EF4-FFF2-40B4-BE49-F238E27FC236}">
                <a16:creationId xmlns:a16="http://schemas.microsoft.com/office/drawing/2014/main" id="{ED2F4903-765F-4D20-B1FD-5F115E9EB95B}"/>
              </a:ext>
            </a:extLst>
          </p:cNvPr>
          <p:cNvSpPr>
            <a:spLocks noChangeArrowheads="1"/>
          </p:cNvSpPr>
          <p:nvPr/>
        </p:nvSpPr>
        <p:spPr bwMode="auto">
          <a:xfrm>
            <a:off x="1268366" y="4187033"/>
            <a:ext cx="531427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spAutoFit/>
          </a:bodyPr>
          <a:lstStyle/>
          <a:p>
            <a:r>
              <a:rPr lang="zh-CN" altLang="en-US" sz="1200" b="1" dirty="0">
                <a:solidFill>
                  <a:schemeClr val="tx1">
                    <a:lumMod val="75000"/>
                    <a:lumOff val="25000"/>
                  </a:schemeClr>
                </a:solidFill>
                <a:latin typeface="微软雅黑" pitchFamily="34" charset="-122"/>
                <a:ea typeface="微软雅黑" pitchFamily="34" charset="-122"/>
              </a:rPr>
              <a:t>0</a:t>
            </a:r>
            <a:r>
              <a:rPr lang="en-US" altLang="zh-CN" sz="1200" b="1" dirty="0">
                <a:solidFill>
                  <a:schemeClr val="tx1">
                    <a:lumMod val="75000"/>
                    <a:lumOff val="25000"/>
                  </a:schemeClr>
                </a:solidFill>
                <a:latin typeface="微软雅黑" pitchFamily="34" charset="-122"/>
                <a:ea typeface="微软雅黑" pitchFamily="34" charset="-122"/>
              </a:rPr>
              <a:t>2  </a:t>
            </a:r>
            <a:r>
              <a:rPr lang="zh-CN" altLang="zh-CN" dirty="0"/>
              <a:t>管理员查看考生开始情况，对试卷进行增加，删除，修改等操作</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48" name="Rectangle 35">
            <a:extLst>
              <a:ext uri="{FF2B5EF4-FFF2-40B4-BE49-F238E27FC236}">
                <a16:creationId xmlns:a16="http://schemas.microsoft.com/office/drawing/2014/main" id="{0D371C7B-FF1C-406C-88D9-63353692802B}"/>
              </a:ext>
            </a:extLst>
          </p:cNvPr>
          <p:cNvSpPr>
            <a:spLocks noChangeArrowheads="1"/>
          </p:cNvSpPr>
          <p:nvPr/>
        </p:nvSpPr>
        <p:spPr bwMode="auto">
          <a:xfrm>
            <a:off x="1268366" y="4583237"/>
            <a:ext cx="3583032" cy="42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spAutoFit/>
          </a:bodyPr>
          <a:lstStyle/>
          <a:p>
            <a:r>
              <a:rPr lang="zh-CN" altLang="en-US" sz="1200" b="1" dirty="0">
                <a:solidFill>
                  <a:schemeClr val="tx1">
                    <a:lumMod val="75000"/>
                    <a:lumOff val="25000"/>
                  </a:schemeClr>
                </a:solidFill>
                <a:latin typeface="微软雅黑" pitchFamily="34" charset="-122"/>
                <a:ea typeface="微软雅黑" pitchFamily="34" charset="-122"/>
              </a:rPr>
              <a:t>0</a:t>
            </a:r>
            <a:r>
              <a:rPr lang="en-US" altLang="zh-CN" sz="1200" b="1" dirty="0">
                <a:solidFill>
                  <a:schemeClr val="tx1">
                    <a:lumMod val="75000"/>
                    <a:lumOff val="25000"/>
                  </a:schemeClr>
                </a:solidFill>
                <a:latin typeface="微软雅黑" pitchFamily="34" charset="-122"/>
                <a:ea typeface="微软雅黑" pitchFamily="34" charset="-122"/>
              </a:rPr>
              <a:t>3  </a:t>
            </a:r>
            <a:r>
              <a:rPr lang="zh-CN" altLang="zh-CN" dirty="0"/>
              <a:t>阅卷功能，对考生的试卷进行判分处理。</a:t>
            </a:r>
            <a:endParaRPr lang="en-US" altLang="zh-CN" sz="1200" b="1" dirty="0">
              <a:solidFill>
                <a:schemeClr val="tx1">
                  <a:lumMod val="75000"/>
                  <a:lumOff val="25000"/>
                </a:schemeClr>
              </a:solidFill>
              <a:latin typeface="微软雅黑" pitchFamily="34" charset="-122"/>
              <a:ea typeface="微软雅黑" pitchFamily="34" charset="-122"/>
            </a:endParaRPr>
          </a:p>
          <a:p>
            <a:endParaRPr lang="zh-CN" altLang="en-US" sz="8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374926032"/>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53" presetClass="entr" presetSubtype="16" fill="hold" nodeType="withEffect">
                                  <p:stCondLst>
                                    <p:cond delay="3200"/>
                                  </p:stCondLst>
                                  <p:childTnLst>
                                    <p:set>
                                      <p:cBhvr>
                                        <p:cTn id="9" dur="1" fill="hold">
                                          <p:stCondLst>
                                            <p:cond delay="0"/>
                                          </p:stCondLst>
                                        </p:cTn>
                                        <p:tgtEl>
                                          <p:spTgt spid="28"/>
                                        </p:tgtEl>
                                        <p:attrNameLst>
                                          <p:attrName>style.visibility</p:attrName>
                                        </p:attrNameLst>
                                      </p:cBhvr>
                                      <p:to>
                                        <p:strVal val="visible"/>
                                      </p:to>
                                    </p:set>
                                    <p:anim calcmode="lin" valueType="num">
                                      <p:cBhvr>
                                        <p:cTn id="10" dur="300" fill="hold"/>
                                        <p:tgtEl>
                                          <p:spTgt spid="28"/>
                                        </p:tgtEl>
                                        <p:attrNameLst>
                                          <p:attrName>ppt_w</p:attrName>
                                        </p:attrNameLst>
                                      </p:cBhvr>
                                      <p:tavLst>
                                        <p:tav tm="0">
                                          <p:val>
                                            <p:fltVal val="0"/>
                                          </p:val>
                                        </p:tav>
                                        <p:tav tm="100000">
                                          <p:val>
                                            <p:strVal val="#ppt_w"/>
                                          </p:val>
                                        </p:tav>
                                      </p:tavLst>
                                    </p:anim>
                                    <p:anim calcmode="lin" valueType="num">
                                      <p:cBhvr>
                                        <p:cTn id="11" dur="300" fill="hold"/>
                                        <p:tgtEl>
                                          <p:spTgt spid="28"/>
                                        </p:tgtEl>
                                        <p:attrNameLst>
                                          <p:attrName>ppt_h</p:attrName>
                                        </p:attrNameLst>
                                      </p:cBhvr>
                                      <p:tavLst>
                                        <p:tav tm="0">
                                          <p:val>
                                            <p:fltVal val="0"/>
                                          </p:val>
                                        </p:tav>
                                        <p:tav tm="100000">
                                          <p:val>
                                            <p:strVal val="#ppt_h"/>
                                          </p:val>
                                        </p:tav>
                                      </p:tavLst>
                                    </p:anim>
                                    <p:animEffect transition="in" filter="fade">
                                      <p:cBhvr>
                                        <p:cTn id="12" dur="300"/>
                                        <p:tgtEl>
                                          <p:spTgt spid="28"/>
                                        </p:tgtEl>
                                      </p:cBhvr>
                                    </p:animEffect>
                                  </p:childTnLst>
                                </p:cTn>
                              </p:par>
                              <p:par>
                                <p:cTn id="13" presetID="6" presetClass="emph" presetSubtype="0" autoRev="1" fill="hold" nodeType="withEffect">
                                  <p:stCondLst>
                                    <p:cond delay="3500"/>
                                  </p:stCondLst>
                                  <p:childTnLst>
                                    <p:animScale>
                                      <p:cBhvr>
                                        <p:cTn id="14" dur="150" fill="hold"/>
                                        <p:tgtEl>
                                          <p:spTgt spid="28"/>
                                        </p:tgtEl>
                                      </p:cBhvr>
                                      <p:by x="110000" y="110000"/>
                                    </p:animScale>
                                  </p:childTnLst>
                                </p:cTn>
                              </p:par>
                              <p:par>
                                <p:cTn id="15" presetID="53" presetClass="entr" presetSubtype="16" fill="hold" nodeType="withEffect">
                                  <p:stCondLst>
                                    <p:cond delay="34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300" fill="hold"/>
                                        <p:tgtEl>
                                          <p:spTgt spid="18"/>
                                        </p:tgtEl>
                                        <p:attrNameLst>
                                          <p:attrName>ppt_w</p:attrName>
                                        </p:attrNameLst>
                                      </p:cBhvr>
                                      <p:tavLst>
                                        <p:tav tm="0">
                                          <p:val>
                                            <p:fltVal val="0"/>
                                          </p:val>
                                        </p:tav>
                                        <p:tav tm="100000">
                                          <p:val>
                                            <p:strVal val="#ppt_w"/>
                                          </p:val>
                                        </p:tav>
                                      </p:tavLst>
                                    </p:anim>
                                    <p:anim calcmode="lin" valueType="num">
                                      <p:cBhvr>
                                        <p:cTn id="18" dur="300" fill="hold"/>
                                        <p:tgtEl>
                                          <p:spTgt spid="18"/>
                                        </p:tgtEl>
                                        <p:attrNameLst>
                                          <p:attrName>ppt_h</p:attrName>
                                        </p:attrNameLst>
                                      </p:cBhvr>
                                      <p:tavLst>
                                        <p:tav tm="0">
                                          <p:val>
                                            <p:fltVal val="0"/>
                                          </p:val>
                                        </p:tav>
                                        <p:tav tm="100000">
                                          <p:val>
                                            <p:strVal val="#ppt_h"/>
                                          </p:val>
                                        </p:tav>
                                      </p:tavLst>
                                    </p:anim>
                                    <p:animEffect transition="in" filter="fade">
                                      <p:cBhvr>
                                        <p:cTn id="19" dur="300"/>
                                        <p:tgtEl>
                                          <p:spTgt spid="18"/>
                                        </p:tgtEl>
                                      </p:cBhvr>
                                    </p:animEffect>
                                  </p:childTnLst>
                                </p:cTn>
                              </p:par>
                              <p:par>
                                <p:cTn id="20" presetID="6" presetClass="emph" presetSubtype="0" autoRev="1" fill="hold" nodeType="withEffect">
                                  <p:stCondLst>
                                    <p:cond delay="3700"/>
                                  </p:stCondLst>
                                  <p:childTnLst>
                                    <p:animScale>
                                      <p:cBhvr>
                                        <p:cTn id="21" dur="150" fill="hold"/>
                                        <p:tgtEl>
                                          <p:spTgt spid="18"/>
                                        </p:tgtEl>
                                      </p:cBhvr>
                                      <p:by x="110000" y="110000"/>
                                    </p:animScale>
                                  </p:childTnLst>
                                </p:cTn>
                              </p:par>
                              <p:par>
                                <p:cTn id="22" presetID="2" presetClass="entr" presetSubtype="4" fill="hold" grpId="0" nodeType="withEffect">
                                  <p:stCondLst>
                                    <p:cond delay="110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750" fill="hold"/>
                                        <p:tgtEl>
                                          <p:spTgt spid="46"/>
                                        </p:tgtEl>
                                        <p:attrNameLst>
                                          <p:attrName>ppt_x</p:attrName>
                                        </p:attrNameLst>
                                      </p:cBhvr>
                                      <p:tavLst>
                                        <p:tav tm="0">
                                          <p:val>
                                            <p:strVal val="#ppt_x"/>
                                          </p:val>
                                        </p:tav>
                                        <p:tav tm="100000">
                                          <p:val>
                                            <p:strVal val="#ppt_x"/>
                                          </p:val>
                                        </p:tav>
                                      </p:tavLst>
                                    </p:anim>
                                    <p:anim calcmode="lin" valueType="num">
                                      <p:cBhvr additive="base">
                                        <p:cTn id="25" dur="750" fill="hold"/>
                                        <p:tgtEl>
                                          <p:spTgt spid="4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1100"/>
                                  </p:stCondLst>
                                  <p:childTnLst>
                                    <p:set>
                                      <p:cBhvr>
                                        <p:cTn id="27" dur="1" fill="hold">
                                          <p:stCondLst>
                                            <p:cond delay="0"/>
                                          </p:stCondLst>
                                        </p:cTn>
                                        <p:tgtEl>
                                          <p:spTgt spid="47"/>
                                        </p:tgtEl>
                                        <p:attrNameLst>
                                          <p:attrName>style.visibility</p:attrName>
                                        </p:attrNameLst>
                                      </p:cBhvr>
                                      <p:to>
                                        <p:strVal val="visible"/>
                                      </p:to>
                                    </p:set>
                                    <p:anim calcmode="lin" valueType="num">
                                      <p:cBhvr additive="base">
                                        <p:cTn id="28" dur="750" fill="hold"/>
                                        <p:tgtEl>
                                          <p:spTgt spid="47"/>
                                        </p:tgtEl>
                                        <p:attrNameLst>
                                          <p:attrName>ppt_x</p:attrName>
                                        </p:attrNameLst>
                                      </p:cBhvr>
                                      <p:tavLst>
                                        <p:tav tm="0">
                                          <p:val>
                                            <p:strVal val="#ppt_x"/>
                                          </p:val>
                                        </p:tav>
                                        <p:tav tm="100000">
                                          <p:val>
                                            <p:strVal val="#ppt_x"/>
                                          </p:val>
                                        </p:tav>
                                      </p:tavLst>
                                    </p:anim>
                                    <p:anim calcmode="lin" valueType="num">
                                      <p:cBhvr additive="base">
                                        <p:cTn id="29" dur="750" fill="hold"/>
                                        <p:tgtEl>
                                          <p:spTgt spid="4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10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750" fill="hold"/>
                                        <p:tgtEl>
                                          <p:spTgt spid="48"/>
                                        </p:tgtEl>
                                        <p:attrNameLst>
                                          <p:attrName>ppt_x</p:attrName>
                                        </p:attrNameLst>
                                      </p:cBhvr>
                                      <p:tavLst>
                                        <p:tav tm="0">
                                          <p:val>
                                            <p:strVal val="#ppt_x"/>
                                          </p:val>
                                        </p:tav>
                                        <p:tav tm="100000">
                                          <p:val>
                                            <p:strVal val="#ppt_x"/>
                                          </p:val>
                                        </p:tav>
                                      </p:tavLst>
                                    </p:anim>
                                    <p:anim calcmode="lin" valueType="num">
                                      <p:cBhvr additive="base">
                                        <p:cTn id="33" dur="75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Theme">
  <a:themeElements>
    <a:clrScheme name="自定义 116">
      <a:dk1>
        <a:sysClr val="windowText" lastClr="000000"/>
      </a:dk1>
      <a:lt1>
        <a:sysClr val="window" lastClr="FFFFFF"/>
      </a:lt1>
      <a:dk2>
        <a:srgbClr val="44546A"/>
      </a:dk2>
      <a:lt2>
        <a:srgbClr val="E7E6E6"/>
      </a:lt2>
      <a:accent1>
        <a:srgbClr val="44546A"/>
      </a:accent1>
      <a:accent2>
        <a:srgbClr val="44546A"/>
      </a:accent2>
      <a:accent3>
        <a:srgbClr val="44546A"/>
      </a:accent3>
      <a:accent4>
        <a:srgbClr val="44546A"/>
      </a:accent4>
      <a:accent5>
        <a:srgbClr val="44546A"/>
      </a:accent5>
      <a:accent6>
        <a:srgbClr val="44546A"/>
      </a:accent6>
      <a:hlink>
        <a:srgbClr val="BF9000"/>
      </a:hlink>
      <a:folHlink>
        <a:srgbClr val="833C0B"/>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6862</TotalTime>
  <Words>1224</Words>
  <Application>Microsoft Office PowerPoint</Application>
  <PresentationFormat>全屏显示(16:9)</PresentationFormat>
  <Paragraphs>322</Paragraphs>
  <Slides>21</Slides>
  <Notes>21</Notes>
  <HiddenSlides>0</HiddenSlides>
  <MMClips>3</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4" baseType="lpstr">
      <vt:lpstr>PingFangSC-Regular</vt:lpstr>
      <vt:lpstr>Source Han Sans CN</vt:lpstr>
      <vt:lpstr>等线</vt:lpstr>
      <vt:lpstr>方正黑体简体</vt:lpstr>
      <vt:lpstr>思源宋体 Heavy</vt:lpstr>
      <vt:lpstr>微软雅黑</vt:lpstr>
      <vt:lpstr>Arial</vt:lpstr>
      <vt:lpstr>Calibri</vt:lpstr>
      <vt:lpstr>Impact</vt:lpstr>
      <vt:lpstr>Tahoma</vt:lpstr>
      <vt:lpstr>Wingdings</vt:lpstr>
      <vt:lpstr>Office Theme</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Administrator</dc:creator>
  <cp:lastModifiedBy>林 凡</cp:lastModifiedBy>
  <cp:revision>3235</cp:revision>
  <dcterms:created xsi:type="dcterms:W3CDTF">2015-12-01T09:06:39Z</dcterms:created>
  <dcterms:modified xsi:type="dcterms:W3CDTF">2020-10-26T13:32:42Z</dcterms:modified>
</cp:coreProperties>
</file>